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21"/>
  </p:handoutMasterIdLst>
  <p:sldIdLst>
    <p:sldId id="12697" r:id="rId3"/>
    <p:sldId id="12563" r:id="rId4"/>
    <p:sldId id="12668" r:id="rId5"/>
    <p:sldId id="12808" r:id="rId6"/>
    <p:sldId id="12809" r:id="rId7"/>
    <p:sldId id="12810" r:id="rId8"/>
    <p:sldId id="12811" r:id="rId9"/>
    <p:sldId id="12812" r:id="rId10"/>
    <p:sldId id="12739" r:id="rId11"/>
    <p:sldId id="12813" r:id="rId12"/>
    <p:sldId id="12733" r:id="rId13"/>
    <p:sldId id="12814" r:id="rId14"/>
    <p:sldId id="12815" r:id="rId15"/>
    <p:sldId id="12816" r:id="rId16"/>
    <p:sldId id="12817" r:id="rId17"/>
    <p:sldId id="12818" r:id="rId18"/>
    <p:sldId id="12819" r:id="rId19"/>
    <p:sldId id="12820" r:id="rId20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42214" y="1829568"/>
            <a:ext cx="4631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- 2023.02.03(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F3BC3A2-E0C5-992B-06D9-4CAE65404ED7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2453612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쓴 뿌리 제거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(10)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 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endParaRPr kumimoji="1" lang="en-US" altLang="ko-KR" sz="35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“</a:t>
            </a: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두려움의 영</a:t>
            </a:r>
            <a:r>
              <a:rPr kumimoji="1" lang="ko-KR" altLang="en-US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 쓴 뿌리는 </a:t>
            </a:r>
            <a:endParaRPr kumimoji="1" lang="en-US" altLang="ko-KR" sz="6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어떻게 제거할 수 있는가</a:t>
            </a: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욥기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3:25~26 )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144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 점쟁이의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무당을 섬김으로 두려움의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앞길이 불안해 좌불안석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坐不安席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일 때면 무당과 점쟁이를 찾아가 물어보았습니다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무당은 내 속에 두려움의 영을 심어 넣어준다는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더욱 더 무당과 점쟁이를 찾아갔고 의지하는 죄를 지었습니다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그들도 자신의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아랫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귀신들을 통해 나의 과거 정보를 파악해 낼 수 있지만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우리의 미래는 전혀 모른다는 것을 알지 못한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앞길을 그들에게 맡긴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그들은 거짓말쟁이들이지만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그들도 자신이 내뱉은 말이 그대로 이뤄지도록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자신의 부하 귀신을 보내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무당이 한 말이 그대로 이뤄지도록 조장하고 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그들과 교제할수록 하나님에 대한 신뢰는 깨어지고 귀신의 노예가 된다는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363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2342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 시간 하나님의 말씀보다 무당 점쟁이의 말을 더 믿고 신뢰한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두려움의 영을 날마다 내 몸에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달라붙게하여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167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4265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928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 잡신의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미신 잡신을 섬김으로 두려움의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세상에서 일어나는 모든 일은 다 하나님의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주관하에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일어나는데도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전능하신 하나님은 의지하지 않은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관상 보고 사주팔자 보고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손금 보고 반지점을 치며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해와 달과 별들의 피조물에게 소원을 빌며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 그 배후에는 귀신들이 있어서 우리의 인생을 망치고 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01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0657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인생이 실패하게 되는 것은 미신 잡신을 섬김으로 들어온 실패하게 하는 영과 망하게 하는 영 때문인데도 불구하고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미신과 잡신을 섬기는 나의 정성이 부족한 것은 아니었나 고민하면서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더욱 더 미신 잡신을 의지하려 했던 죄를 회개합니다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악한 영들은 내게 불안한 마음과 두려움을 심어주고 있었고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영들을 </a:t>
            </a:r>
            <a:r>
              <a:rPr kumimoji="1" lang="ko-KR" altLang="en-US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등골에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꽉 달라붙게 하고 있었습니다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하나님을 믿고 지혜를 구하며 기도하면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무슨 일이든지 전능하신 하나님께서 나와 함께 하시며 나를 </a:t>
            </a:r>
            <a:r>
              <a:rPr kumimoji="1" lang="ko-KR" alt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도와주시는데도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불구하고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귀신의 힘을 힘입어 성공하려 한 죄를 회개합니다</a:t>
            </a: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09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결코 귀신을 의지하지 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무당과 점쟁이를 찾아가지도 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생명은 주님께 속해 있기에 그 어떤 존재도 건드릴 수 없으며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오직 하나님의 주관하심에 있다는 것을 믿습니다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실패하고 망하는 것은 실패하게 하는 영과 망하게 하는 영 때문에 일어난 것임을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 간구하고 기도하면 주님께서 내게 지혜를 주시고 용기와 희망을 주신다는 것을 믿습니다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1723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내게 능력주시는 자 안에서 모든 것을 할 수 있다는 것도 믿습니다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 나는 하나님의 자녀이니 죽는 그날까지 주님께서 나와 동행하심을 믿습니다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강하고 담대하여 주님이 나와 내 가정에게 부여하신 사명을 이루며 살아가겠습니다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96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4265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“미신 잡신을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836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약속을 믿지 못하고 두려워하며 살아온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제가 죽는 날까지 나를 변함없이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지켜주시고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보호해 주시며 나의 앞 길을 인도해주시는 하나님을 믿지 못한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주변의 것들을 두려워한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지켜주신다는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말씀이 성경에 분명히 나와 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속에 계시는 성령께서 내가 이 세상을 떠나는 그 순간까지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지켜주신다는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말씀이 있음에도 불구하고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그러한 말씀을 의심하고 믿지 못했음을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늘 불안했습니다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삶에 대한 근심 걱정에 시달리게 되었고 때로는 낙심하고 좌절하며 하나님을 의심하며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우리가 두려워야 할 대상은 진정 오직 한 분 하나님 곧 우리의 몸과 영혼을 능히 지옥에 멸하실 수 있는 전능하신 하나님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뿐이신데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정작 두려워해야 할 하나님은 두려워하지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두려워하지 말아야 할 것들을 두려워한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제가 가지고 있는 소중한 것들을 잃어버릴까 봐 늘 두려움에 빠져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가진 소중한 건강도 잃어버려 병들어 다른 사람의 신세를 질까 봐 두려워했습니다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사랑하는 부모 형제자매와 자녀 배우자 등 내 가족을 잃어버릴까 봐 불안해했습니다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심지어 내가 가지고 있는 집이나 직업까지도 잃어버릴까 봐 늘 걱정하고 근심하며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747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또한 죽음이라는 것은 우리가 부활 생명을 힘입어 영광스런 천국에 들어가는 일임에도 불구하고 죽음의 공포를 주체하지 못한 채 떨었습니다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귀신이 아무리 능력이 강하다고 할지라도 그들이 나를 주장하도록 내가 허용하지 않는 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그들은 결코 내 생명을 건드릴 수 없다는 것을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940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그것들이 나에게 공포를 심어줄 때 그만 주저앉고 말았습니다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그들의 명령에 고분고분 듣기도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귀신은 한낱 피조물로서 이미 십자가에서 실패한 것들이므로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우리가 죄를 회개하고 대적한다면 얼마든지 물리칠 수 있음에도 불구하고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한낱 피조물을 전능한 창조주보다 더 두려워했음을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29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또한 사람들의 눈치를 너무 많이 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내가 행하는 일에 실패하면 저들이 나를 손가락질하지 않을까 혹은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왕따시키지는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않을까 두려워했습니다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사람들의 비판을 두려워하여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소신있게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말하지 못했고 늘 남의 눈치를 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실패에 대한 두려움 때문에 앞으로 나아가지도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51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하나님을 의지하면 주께서 나와 동행하심으로 나를 해칠 존재는 결코 없다는 것을 믿지 못해 두려워하였습니다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그동안 상실과 죽음에 대한 두려움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귀신의 공격과 실패에 대한 두려움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사람들의 비난과 조소에 대한 두려움으로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나와 동행하시는 하나님을 믿지 못했던 불신앙의 죄를 진심으로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729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0421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“하나님의 약속을 믿지 못해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두려움의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30383</TotalTime>
  <Words>1067</Words>
  <Application>Microsoft Office PowerPoint</Application>
  <PresentationFormat>와이드스크린</PresentationFormat>
  <Paragraphs>52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699</cp:revision>
  <cp:lastPrinted>2021-02-16T16:53:25Z</cp:lastPrinted>
  <dcterms:created xsi:type="dcterms:W3CDTF">2020-04-17T10:41:47Z</dcterms:created>
  <dcterms:modified xsi:type="dcterms:W3CDTF">2023-02-04T06:28:18Z</dcterms:modified>
</cp:coreProperties>
</file>