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  <p:sldMasterId id="2147485223" r:id="rId5"/>
  </p:sldMasterIdLst>
  <p:notesMasterIdLst>
    <p:notesMasterId r:id="rId27"/>
  </p:notesMasterIdLst>
  <p:sldIdLst>
    <p:sldId id="11474" r:id="rId6"/>
    <p:sldId id="10770" r:id="rId7"/>
    <p:sldId id="11729" r:id="rId8"/>
    <p:sldId id="11615" r:id="rId9"/>
    <p:sldId id="10722" r:id="rId10"/>
    <p:sldId id="11594" r:id="rId11"/>
    <p:sldId id="11713" r:id="rId12"/>
    <p:sldId id="11714" r:id="rId13"/>
    <p:sldId id="11715" r:id="rId14"/>
    <p:sldId id="11716" r:id="rId15"/>
    <p:sldId id="11730" r:id="rId16"/>
    <p:sldId id="11655" r:id="rId17"/>
    <p:sldId id="11690" r:id="rId18"/>
    <p:sldId id="11717" r:id="rId19"/>
    <p:sldId id="9108" r:id="rId20"/>
    <p:sldId id="9109" r:id="rId21"/>
    <p:sldId id="9110" r:id="rId22"/>
    <p:sldId id="9111" r:id="rId23"/>
    <p:sldId id="9112" r:id="rId24"/>
    <p:sldId id="9113" r:id="rId25"/>
    <p:sldId id="1039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EABD0-64AC-4D6A-9E47-3704C60E1EC9}" type="datetimeFigureOut">
              <a:rPr lang="ko-KR" altLang="en-US" smtClean="0"/>
              <a:t>2022-04-03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70D9C-627E-4912-8F54-E37EAA0BBB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6CF9E-4F73-4E19-BDD4-A85E51E1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0A6D-0B28-450C-8647-899119B367B8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D9FC4C-6C12-4BB7-881E-5362C2F3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DC442-EAD5-41FE-8688-1BB40E77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E53D8-1602-4C05-A2B2-4770366FD6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8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364491-FA8B-427B-9F2C-6E4EB7BE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C92BC-8894-4126-BAE4-CFD256E6B462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64B649E-12F8-4037-9E1D-26F9B1E9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D2A839-3744-46F6-BC1C-F3E27EA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699F-42C2-4B63-8F90-68CFE6AC42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9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917AD2-671A-4E39-ADA5-0507C867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F11E-C43E-4E38-83B8-E6B17B57CC73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CEC50D8-2EE6-4640-8A6D-285FCA2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A4CF35-3AC1-4FB1-B6CA-B8762828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4C65-1CE1-421D-B721-B5F382A090F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398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491404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6254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61135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3345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5174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274453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580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49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CDBC8D-5DE9-4CA3-9411-C666079F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45CD-4925-4DC2-8F70-768F49233559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C82A3B-9189-4285-8C59-43D8B6AE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CF2EFE-4B76-4E6C-80FD-D25E97A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BC2F-E84C-4E2A-B2D6-3BD683641A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755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93939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9089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40645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41430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255868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63271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028579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2444402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146229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83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7A027-BBBE-444C-BFA2-90982DCE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47C0-03D0-40C4-BB40-E9A06B75E550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FB6A6C-2996-40C0-9024-FFD2EE9D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39A239D-95D9-4B54-9FB9-E332FE7B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71C89-9EC5-4F22-B8AB-30271FD513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330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33552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36867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193879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7164455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6045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97656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397223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9628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508060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9099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EEA0A305-5714-48CD-A199-BB909F7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AB32-4E27-4A36-9788-34C9A81D7153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0D07453C-673A-4936-9643-330DBA74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3A3EF60B-C6BA-4698-8B2F-57835ED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DCD7-251E-4F96-842D-9D5E1B0454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028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974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13940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22904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4929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92609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AE469CB-4A19-4C67-8384-075EDC1C181A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CA0641C-3E36-40B6-9C7E-61D6C8F375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397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A41F8CA-656A-45FA-8602-F2FB5786A9B6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DE0C493-ADF2-476F-B4C4-10A7152D42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186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7A90FA1E-96F9-4765-A663-F6C63801300F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233DEA5-5E7C-46FB-A3E4-22C9E688BB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553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6FD68B8-99BA-48B8-99B2-2E605E1CBC45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281F749-C205-45D3-9744-3E437B8F4F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476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8880108-F7DA-46FD-AE27-4C4CB2D71369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1F6E3BE-FFFA-4345-B3A4-6BCA3DD7D3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63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C54C6947-5EF8-47D9-9330-C7006C44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B86F-5975-453B-801A-D6ED8CED4841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09E7C60E-2DCC-43E0-B161-FAB78045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BDF8AD98-FA3A-428F-990F-843F2842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9CE94-ACD0-44A7-9622-A58B43A754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238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52B4826-8759-4FF1-BD94-4722CDA9FBEC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D461E25-B038-427B-925B-44A78D3DED8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2332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6A5FDDA-E927-4A56-B4A1-17BFBEA9DB1F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FCDA880F-02C2-4FB9-A8A9-C30159EB03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397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4F43FD8-4AD4-4601-8798-D11D297C892B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10A6493-64AA-4AE9-AD75-1C38D1F187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89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개체 틀로 끌거나 아이콘을 클릭하여 추가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8A6D4BE-605F-4A81-A452-F9B61CD3E2C9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B5AEB429-F3BD-48EC-A9F9-D3CB949A595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7182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12F7352-E181-42C8-8DDA-BDE17F957DDD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776EE64-D882-43FF-B7BF-5C1FAED49B8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314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8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46" y="365148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9A8E2537-1E32-4197-AE92-B9A975C079D4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21E55D1-ABF1-41D5-BDA1-55EE213301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9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B3C2A888-81FE-41BC-BD6F-652B988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59AC-9B46-44A4-A443-2DF37EAA2780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7FC31453-7D0A-4DA1-9C01-404ED577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FF725480-0ED4-42B2-AE0F-3341747C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A7E1-DAC9-4038-BC4B-6C8AFA27923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99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538489BF-731E-4E29-BE6C-DCF541CE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8523-DD20-4A20-8D70-1853BDD429E5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A6F1B5EF-0211-41AD-9D8C-3C856DE9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02BD3AFD-9B19-44A5-886E-F2976E7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7FB7F-BCC7-4918-8F0E-4F24113EC4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54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6207B9B-7050-4C98-A775-36A4D3F4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7399-9982-4A29-BF5F-1E0F0189659F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5DCA54D3-F3AD-4C72-9488-AC615EB3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5BBD1522-9A0D-4653-A617-661D13A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7619D-BDC2-4D30-8DFD-68E85DE781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57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297D2267-E05A-48CB-A856-E8C71458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56D5F-F8BA-4192-B943-8438CE56CC6F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A57B0147-0A30-43B0-A69A-9DDC13CC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25BD2E33-D1C8-43EC-A1ED-3CF7930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6E0F5-834E-4496-9B48-17C7883310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30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74088617-6534-4004-B316-218AB33152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56BBD1B1-3AED-42A3-A20A-AF837DE07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CBCDEB-113C-447A-A562-52DA1F05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146BB7D-5092-4A14-8367-3E7BBA339F7B}" type="datetimeFigureOut">
              <a:rPr lang="ko-KR" altLang="en-US"/>
              <a:pPr>
                <a:defRPr/>
              </a:pPr>
              <a:t>2022-04-03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D9F373-D8A5-421A-A742-D5B48517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91E76A-7E6C-498B-9CCD-EDB904FE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F45C7D08-10E6-45E1-817D-0A552FF36CF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3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92930FBA-FEA0-4691-A610-54AB216F08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latinLnBrk="1" hangingPunct="1"/>
            <a:fld id="{EE7028DA-41DD-4807-B00F-1500A1F72F01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eaLnBrk="1" latinLnBrk="1" hangingPunct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71231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9CD4DEDB-7313-413A-A16E-2B895B4C55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57A2D497-CC10-44EC-AD0E-74843B5631E9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/9</a:t>
            </a:r>
          </a:p>
        </p:txBody>
      </p:sp>
    </p:spTree>
    <p:extLst>
      <p:ext uri="{BB962C8B-B14F-4D97-AF65-F5344CB8AC3E}">
        <p14:creationId xmlns:p14="http://schemas.microsoft.com/office/powerpoint/2010/main" val="24444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>
            <a:extLst>
              <a:ext uri="{FF2B5EF4-FFF2-40B4-BE49-F238E27FC236}">
                <a16:creationId xmlns:a16="http://schemas.microsoft.com/office/drawing/2014/main" id="{E0D8373B-0DCB-4D3D-AB0A-5B99B4907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atinLnBrk="1"/>
            <a:fld id="{05879A01-501D-4D0D-AFFE-DB75F3A86C55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 latinLnBrk="1"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31302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altLang="ko-K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defRPr>
            </a:lvl1pPr>
          </a:lstStyle>
          <a:p>
            <a:pPr>
              <a:defRPr/>
            </a:pPr>
            <a:fld id="{141B7315-FA69-4ACA-BDA8-B6CE1D29CC56}" type="datetimeFigureOut">
              <a:rPr kumimoji="1" lang="ko-KR" altLang="en-US"/>
              <a:pPr>
                <a:defRPr/>
              </a:pPr>
              <a:t>2022-04-03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defRPr>
            </a:lvl1pPr>
          </a:lstStyle>
          <a:p>
            <a:pPr>
              <a:defRPr/>
            </a:pPr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맑은 고딕"/>
              </a:defRPr>
            </a:lvl1pPr>
          </a:lstStyle>
          <a:p>
            <a:pPr>
              <a:defRPr/>
            </a:pPr>
            <a:fld id="{9CC7301E-576A-467E-B3BC-74AA3797C497}" type="slidenum">
              <a:rPr kumimoji="1" lang="ko-KR" altLang="en-US"/>
              <a:pPr>
                <a:defRPr/>
              </a:pPr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379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맑은 고딕" pitchFamily="50" charset="-127"/>
        </a:defRPr>
      </a:lvl9pPr>
    </p:titleStyle>
    <p:bodyStyle>
      <a:lvl1pPr marL="228600" indent="-228600" algn="l" rtl="0" eaLnBrk="0" fontAlgn="base" latinLnBrk="1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14430" y="136549"/>
            <a:ext cx="3230314" cy="1740831"/>
            <a:chOff x="4526707" y="1478384"/>
            <a:chExt cx="3506065" cy="1959591"/>
          </a:xfrm>
        </p:grpSpPr>
        <p:sp>
          <p:nvSpPr>
            <p:cNvPr id="5" name="TextBox 4"/>
            <p:cNvSpPr txBox="1"/>
            <p:nvPr/>
          </p:nvSpPr>
          <p:spPr>
            <a:xfrm>
              <a:off x="4526707" y="1478384"/>
              <a:ext cx="1152123" cy="135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latinLnBrk="0">
                <a:defRPr/>
              </a:pPr>
              <a:r>
                <a:rPr lang="ko-KR" altLang="en-US" sz="7200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주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9725" y="1595438"/>
              <a:ext cx="1196975" cy="13700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latinLnBrk="0">
                <a:defRPr/>
              </a:pPr>
              <a:r>
                <a:rPr lang="ko-KR" altLang="en-US" sz="7200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57925" y="1822450"/>
              <a:ext cx="993797" cy="11432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latinLnBrk="0">
                <a:defRPr/>
              </a:pPr>
              <a:r>
                <a:rPr lang="ko-KR" altLang="en-US" sz="6000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예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38975" y="1698625"/>
              <a:ext cx="993797" cy="11432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latinLnBrk="0">
                <a:defRPr/>
              </a:pPr>
              <a:r>
                <a:rPr lang="ko-KR" altLang="en-US" sz="6000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4310" y="3037925"/>
              <a:ext cx="2341563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457200" latinLnBrk="0">
                <a:defRPr/>
              </a:pPr>
              <a:r>
                <a:rPr lang="en-US" altLang="ko-KR" sz="2000" b="1" dirty="0"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rPr>
                <a:t>W  O  R  S  H  I  P</a:t>
              </a:r>
              <a:endParaRPr lang="ko-KR" altLang="en-US" sz="2000" b="1" dirty="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" panose="02020603020101020101" pitchFamily="18" charset="-127"/>
                <a:ea typeface="나눔명조" panose="0202060302010102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018211" y="2904324"/>
              <a:ext cx="85866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latinLnBrk="0">
                <a:defRPr/>
              </a:pPr>
              <a:endParaRPr lang="ko-KR" altLang="en-US" sz="1200"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3EE6FA23-0248-4F9F-AA7F-26B74F613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30" y="2161507"/>
            <a:ext cx="11806324" cy="33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23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46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69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91" indent="0" algn="ctr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114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337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560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783" indent="0" algn="ctr" defTabSz="914446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89" indent="-265189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ko-KR" sz="256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“</a:t>
            </a:r>
            <a:r>
              <a:rPr lang="ko-KR" altLang="en-US" sz="288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천국의 생명책에서 자기 이름이 지워지지 않게 하려면</a:t>
            </a:r>
            <a:r>
              <a:rPr lang="en-US" altLang="ko-KR" sz="288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?</a:t>
            </a:r>
            <a:r>
              <a:rPr lang="en-US" altLang="ko-KR" sz="256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”</a:t>
            </a:r>
          </a:p>
          <a:p>
            <a:pPr marL="265189" indent="-265189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US" altLang="ko-KR" sz="1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</a:t>
            </a:r>
            <a:r>
              <a:rPr lang="ko-KR" altLang="en-US" sz="1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요한계시록 </a:t>
            </a:r>
            <a:r>
              <a:rPr lang="en-US" altLang="ko-KR" sz="111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3:1~6 ) </a:t>
            </a:r>
            <a:endParaRPr lang="en-US" altLang="ko-KR" sz="111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pPr marL="265189" indent="-265189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ko-K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pPr marL="265189" indent="-265189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ko-KR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pPr marL="265189" indent="-265189"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en-US" altLang="ko-K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DC4F94-E74C-498D-AE9F-A4F672363EA8}"/>
              </a:ext>
            </a:extLst>
          </p:cNvPr>
          <p:cNvSpPr txBox="1"/>
          <p:nvPr/>
        </p:nvSpPr>
        <p:spPr>
          <a:xfrm>
            <a:off x="4864840" y="59962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동탄명성교회</a:t>
            </a:r>
            <a:endParaRPr lang="en-US" altLang="ko-KR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300B62-E8B4-48F2-9159-D1CF4643C08E}"/>
              </a:ext>
            </a:extLst>
          </p:cNvPr>
          <p:cNvSpPr txBox="1"/>
          <p:nvPr/>
        </p:nvSpPr>
        <p:spPr>
          <a:xfrm>
            <a:off x="4768446" y="499356"/>
            <a:ext cx="4078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2022.04.03(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주일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)</a:t>
            </a:r>
          </a:p>
          <a:p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1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부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: 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오전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9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시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, 2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부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: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오전</a:t>
            </a:r>
            <a:r>
              <a:rPr lang="en-US" altLang="ko-KR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11</a:t>
            </a:r>
            <a:r>
              <a:rPr lang="ko-KR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부활B" panose="02030600000101010101" pitchFamily="18" charset="-127"/>
                <a:ea typeface="HY부활B" panose="02030600000101010101" pitchFamily="18" charset="-127"/>
              </a:rPr>
              <a:t>시</a:t>
            </a:r>
            <a:endParaRPr lang="en-US" altLang="ko-KR" sz="24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부활B" panose="02030600000101010101" pitchFamily="18" charset="-127"/>
              <a:ea typeface="HY부활B" panose="02030600000101010101" pitchFamily="18" charset="-127"/>
            </a:endParaRPr>
          </a:p>
          <a:p>
            <a:endParaRPr lang="ko-KR" alt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70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34804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base">
              <a:spcAft>
                <a:spcPts val="500"/>
              </a:spcAft>
              <a:defRPr/>
            </a:pP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(5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이기고 있는 자는 이와 같이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흰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빛나는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겉옷들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안으로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스스로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자기자신을 위하여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입을 것이다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내가 그의 이름을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생명의 책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에서부터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밖으로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이름을 결코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지우지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닦아내지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아니할 것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오히려 나는 나의 아버지 앞에서 그리고 그의 천사들 앞에서 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시인할 것이다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3:1~6(5)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935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18184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(6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귀를 가지고 있는 자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는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 영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교회들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 무엇을 말씀하는지를 </a:t>
            </a:r>
            <a:r>
              <a:rPr kumimoji="0" lang="en-US" altLang="ko-KR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단번에</a:t>
            </a:r>
            <a:r>
              <a:rPr kumimoji="0" lang="en-US" altLang="ko-KR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들으라</a:t>
            </a:r>
            <a:r>
              <a:rPr kumimoji="0" lang="en-US" altLang="ko-KR" sz="3600" i="0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3:1~6(6)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53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19:7-8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우리가 즐거워하고 크게 기뻐하며 그에게 영광을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돌리세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어린 양의 혼인 기약이 이르렀고 그의 아내가 자신을 준비하였으므로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8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그에게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빛나고 깨끗한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세마포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옷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입도록 허락하셨으니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세마포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옷은 성도들의 옳은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행실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이로다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하더라 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19:7~8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506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34804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22:14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자기 두루마기를 빠는 자들은 복이 있으니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이는 그들이 생명나무에 나아가며 문들을 통하여 성에 들어갈 권세를 받으려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함이로다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7:14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말하기를 내 주여 당신이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아시나이다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하니 그가 나에게 이르되 이는 큰 환난에서 나오는 자들인데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어린 양의 피에 그 옷을 씻어 희게 </a:t>
            </a:r>
            <a:r>
              <a:rPr kumimoji="1" lang="ko-KR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하였느니라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</a:t>
            </a: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요한계시록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22:14, 7:14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86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61312"/>
            <a:ext cx="1141274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3:5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 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이기고 있는 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는 이와 같이 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겉옷들 안으로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스스로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자기자신을 위하여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입을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내가 그의 이름을 생명의 책에서부터 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밖으로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그의 이름을 결코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지우지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닦아내지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아니할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오히려 나는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나의 아버지 앞에서 그리고 그의 천사들 앞에서 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장차</a:t>
            </a:r>
            <a:r>
              <a:rPr kumimoji="1" lang="en-US" altLang="ko-KR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 </a:t>
            </a:r>
            <a:r>
              <a:rPr kumimoji="1" lang="ko-KR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시인할 것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  <a:endParaRPr kumimoji="1" lang="ko-KR" altLang="en-US" sz="36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요한계시록</a:t>
                </a:r>
                <a:endParaRPr kumimoji="1" lang="ko-KR" altLang="en-U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3:5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67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그림 4">
            <a:extLst>
              <a:ext uri="{FF2B5EF4-FFF2-40B4-BE49-F238E27FC236}">
                <a16:creationId xmlns:a16="http://schemas.microsoft.com/office/drawing/2014/main" id="{19CC7BF3-EA83-4B70-8CB0-AE24DE0D8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1F103B-E57B-44F7-A92A-77535A02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781300"/>
            <a:ext cx="5843059" cy="33453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ko-KR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오른손을 힘껏 쥐고</a:t>
            </a:r>
            <a:endParaRPr lang="en-US" altLang="ko-KR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  <a:p>
            <a:pPr>
              <a:defRPr/>
            </a:pPr>
            <a:r>
              <a:rPr lang="ko-KR" alt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인도자와 같이 외칩니다</a:t>
            </a:r>
            <a:r>
              <a:rPr lang="en-US" altLang="ko-KR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. </a:t>
            </a:r>
            <a:endParaRPr lang="ko-KR" alt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grpSp>
        <p:nvGrpSpPr>
          <p:cNvPr id="122884" name="그룹 12">
            <a:extLst>
              <a:ext uri="{FF2B5EF4-FFF2-40B4-BE49-F238E27FC236}">
                <a16:creationId xmlns:a16="http://schemas.microsoft.com/office/drawing/2014/main" id="{79A95B61-E895-4EE0-94EF-929543745E50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2885" name="그룹 23">
              <a:extLst>
                <a:ext uri="{FF2B5EF4-FFF2-40B4-BE49-F238E27FC236}">
                  <a16:creationId xmlns:a16="http://schemas.microsoft.com/office/drawing/2014/main" id="{93C9DB0F-2BB2-4440-A821-F3EE432732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B302FAF-71E5-49B9-A8C5-8A1B1AC6E7A5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2888" name="TextBox 6">
                <a:extLst>
                  <a:ext uri="{FF2B5EF4-FFF2-40B4-BE49-F238E27FC236}">
                    <a16:creationId xmlns:a16="http://schemas.microsoft.com/office/drawing/2014/main" id="{3D6887CA-DF12-47D4-A414-D3B461BE9B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A4C0501-9EF8-4B2D-8B5E-45A44A607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ACFF398-BADE-4C06-90B1-215304D8A9B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EF9DCB-13A0-4847-AA76-57C0F24E6C67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>
            <a:extLst>
              <a:ext uri="{FF2B5EF4-FFF2-40B4-BE49-F238E27FC236}">
                <a16:creationId xmlns:a16="http://schemas.microsoft.com/office/drawing/2014/main" id="{AEB3DE19-B454-4D1E-91A6-A30B6248672C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3908" name="그룹 23">
              <a:extLst>
                <a:ext uri="{FF2B5EF4-FFF2-40B4-BE49-F238E27FC236}">
                  <a16:creationId xmlns:a16="http://schemas.microsoft.com/office/drawing/2014/main" id="{C4843A75-336B-4A55-AEDF-930B810F4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8A2E19DE-69F8-422A-8427-14410648E3AE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3911" name="TextBox 6">
                <a:extLst>
                  <a:ext uri="{FF2B5EF4-FFF2-40B4-BE49-F238E27FC236}">
                    <a16:creationId xmlns:a16="http://schemas.microsoft.com/office/drawing/2014/main" id="{0C91CFE0-5550-4A27-95F8-B54FC6A352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 회개</a:t>
                </a:r>
                <a:r>
                  <a:rPr kumimoji="1" lang="en-US" altLang="ko-KR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6E108FC8-E22C-4B50-ABF7-E133BBB772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44EF57A-8A45-4F47-923C-A16D03EF3FA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E7AEBA-2238-4C5B-9697-61F944BB6FCB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>
            <a:extLst>
              <a:ext uri="{FF2B5EF4-FFF2-40B4-BE49-F238E27FC236}">
                <a16:creationId xmlns:a16="http://schemas.microsoft.com/office/drawing/2014/main" id="{86D0BD76-F6A8-435C-83B9-00DD873FA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19396"/>
            <a:ext cx="1164750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1.</a:t>
            </a:r>
            <a:r>
              <a:rPr lang="ko-KR" altLang="en-US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주여</a:t>
            </a: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생명책이 어떤 책인지 알게 하시니 감사합니다</a:t>
            </a: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8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2. </a:t>
            </a:r>
            <a:r>
              <a:rPr lang="ko-KR" altLang="en-US" sz="38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38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8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구원의 최종적인 심판 기준은 생명책이라는 것을 알게 하시니 감사합니다</a:t>
            </a:r>
            <a:r>
              <a:rPr lang="en-US" altLang="ko-KR" sz="38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3. </a:t>
            </a:r>
            <a:r>
              <a:rPr lang="ko-KR" altLang="en-US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생명책에 이름이 기록되었어도 그것이 지워질 수 있다는 것을 알게 하시니 감사합니다</a:t>
            </a:r>
            <a:r>
              <a:rPr lang="en-US" altLang="ko-KR" sz="38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그룹 12">
            <a:extLst>
              <a:ext uri="{FF2B5EF4-FFF2-40B4-BE49-F238E27FC236}">
                <a16:creationId xmlns:a16="http://schemas.microsoft.com/office/drawing/2014/main" id="{0EFDAB44-C574-4A27-8DA0-BAAD0561FA8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4932" name="그룹 23">
              <a:extLst>
                <a:ext uri="{FF2B5EF4-FFF2-40B4-BE49-F238E27FC236}">
                  <a16:creationId xmlns:a16="http://schemas.microsoft.com/office/drawing/2014/main" id="{FF8F7DF2-B412-49E8-B0A9-4692B2506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4370DCE4-7AD9-433D-B38C-43B432B2B478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4935" name="TextBox 6">
                <a:extLst>
                  <a:ext uri="{FF2B5EF4-FFF2-40B4-BE49-F238E27FC236}">
                    <a16:creationId xmlns:a16="http://schemas.microsoft.com/office/drawing/2014/main" id="{E1716F1B-FBDF-4F9C-9302-21E19AB9F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 회개</a:t>
                </a:r>
                <a:r>
                  <a:rPr kumimoji="1" lang="en-US" altLang="ko-KR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70EE33F-F11D-44A1-8676-DA8D681B33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D3E672D0-AC3B-4D9F-98D7-2DC8419E714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52D4D5-C8ED-48A0-8C77-66D39CEF411D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4931" name="TextBox 5">
            <a:extLst>
              <a:ext uri="{FF2B5EF4-FFF2-40B4-BE49-F238E27FC236}">
                <a16:creationId xmlns:a16="http://schemas.microsoft.com/office/drawing/2014/main" id="{2925EC2C-6C8C-4A77-90DA-0DE07354B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495999"/>
            <a:ext cx="1158980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4.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주여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깨어 있지 않고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말씀대로 살지도 않으며 회개하지도 않고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세속에 물들어 살면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생명책에서 그 이름이 지워진다는 것을 알게 하시니 감사합니다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5. </a:t>
            </a:r>
            <a:r>
              <a:rPr lang="ko-KR" altLang="en-US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깨어 있지도 못했고 말씀대로 살지도 못했습니다</a:t>
            </a:r>
            <a:r>
              <a:rPr lang="en-US" altLang="ko-KR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  <a:r>
              <a:rPr lang="ko-KR" altLang="en-US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용서해 주소서</a:t>
            </a:r>
            <a:r>
              <a:rPr lang="en-US" altLang="ko-KR" sz="39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6.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회개하지도 않았고 세속에 물들어 살았습니다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  <a:r>
              <a:rPr lang="ko-KR" altLang="en-US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용서해주소서</a:t>
            </a:r>
            <a:r>
              <a:rPr lang="en-US" altLang="ko-KR" sz="39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3900" dirty="0">
              <a:solidFill>
                <a:srgbClr val="000000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>
            <a:extLst>
              <a:ext uri="{FF2B5EF4-FFF2-40B4-BE49-F238E27FC236}">
                <a16:creationId xmlns:a16="http://schemas.microsoft.com/office/drawing/2014/main" id="{CDEB2ABE-A79A-4AE0-B16D-AF26704BF10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>
              <a:extLst>
                <a:ext uri="{FF2B5EF4-FFF2-40B4-BE49-F238E27FC236}">
                  <a16:creationId xmlns:a16="http://schemas.microsoft.com/office/drawing/2014/main" id="{0B708CBD-0150-4775-BE42-F2CFC1524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B424894E-347E-40C3-B1CF-FCC4AB2EFD0F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5959" name="TextBox 6">
                <a:extLst>
                  <a:ext uri="{FF2B5EF4-FFF2-40B4-BE49-F238E27FC236}">
                    <a16:creationId xmlns:a16="http://schemas.microsoft.com/office/drawing/2014/main" id="{80779C26-85CF-423E-8D86-C94917A21A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 결단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DB33CBC-F1BC-4332-921F-EFF144BA28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6ECCCB72-2FDF-499C-BAEA-F05FF710E18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0FEF6F-4C54-4902-9581-3FBC6B2BA788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>
            <a:extLst>
              <a:ext uri="{FF2B5EF4-FFF2-40B4-BE49-F238E27FC236}">
                <a16:creationId xmlns:a16="http://schemas.microsoft.com/office/drawing/2014/main" id="{8E5183DE-84EB-40C4-995F-E2D29DC04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62790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1.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이제는 깨어 있겠습니다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이제는 말씀대로 살아가겠습니다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이제는 회개하며 돌이키겠습니다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이제는 세속에 물들지 않겠습니다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5.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이제는 생명책에 있는 이름을 지키겠습니다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4000" dirty="0">
              <a:solidFill>
                <a:srgbClr val="7030A0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>
            <a:extLst>
              <a:ext uri="{FF2B5EF4-FFF2-40B4-BE49-F238E27FC236}">
                <a16:creationId xmlns:a16="http://schemas.microsoft.com/office/drawing/2014/main" id="{E5FE9D2C-7A39-4A5B-A946-D0F8E5E269E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>
              <a:extLst>
                <a:ext uri="{FF2B5EF4-FFF2-40B4-BE49-F238E27FC236}">
                  <a16:creationId xmlns:a16="http://schemas.microsoft.com/office/drawing/2014/main" id="{B21855C0-8DDC-49C1-BA44-592C33CB30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56490E0D-B8D9-456C-ADD2-B89E39B4AFE3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6983" name="TextBox 6">
                <a:extLst>
                  <a:ext uri="{FF2B5EF4-FFF2-40B4-BE49-F238E27FC236}">
                    <a16:creationId xmlns:a16="http://schemas.microsoft.com/office/drawing/2014/main" id="{90997BAE-7D7A-4BBF-9571-D85CAA727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 선포</a:t>
                </a: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564B6E9F-B050-4627-8505-5055DA2D7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5432BB67-B7DC-45F5-8C73-67D2E15A1EC0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E67F7FE-66AF-4A56-81B1-107B0282980A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>
            <a:extLst>
              <a:ext uri="{FF2B5EF4-FFF2-40B4-BE49-F238E27FC236}">
                <a16:creationId xmlns:a16="http://schemas.microsoft.com/office/drawing/2014/main" id="{4EEDCC4C-4B4E-471D-BD95-0E6EA882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3"/>
            <a:ext cx="116649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이제까지 나로 하여금 깨어 있지 않고 적당히 살아도 천국에 들어갈 수 있다고 속여온 악한 영들은 떠나가라</a:t>
            </a:r>
            <a:r>
              <a:rPr lang="en-US" altLang="ko-KR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이제 내가 예수의 이름으로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명하노니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말씀에 순종하지 않고 회개하지 않고 세속에 물들어 산다고 해도 구원은 잃어버리지 않는다고 속이는 악한 영들은 떠나가라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내 영혼아 </a:t>
            </a:r>
            <a:r>
              <a:rPr lang="ko-KR" altLang="en-US" sz="40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깰지어다</a:t>
            </a:r>
            <a:r>
              <a:rPr lang="en-US" altLang="ko-KR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  <a:r>
              <a:rPr lang="ko-KR" altLang="en-US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내 영혼아 </a:t>
            </a:r>
            <a:r>
              <a:rPr lang="ko-KR" altLang="en-US" sz="40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깰지어다</a:t>
            </a:r>
            <a:r>
              <a:rPr lang="en-US" altLang="ko-KR" sz="40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깨어 순종하고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회개하며 세속에 물들지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말지어다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  <a:endParaRPr lang="ko-KR" altLang="en-US" sz="4000" dirty="0">
              <a:solidFill>
                <a:srgbClr val="7030A0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EB72D-7424-4D60-AEA8-F52E9037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59" y="386292"/>
            <a:ext cx="9955741" cy="8413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요한계시록 </a:t>
            </a:r>
            <a:r>
              <a:rPr lang="en-US" altLang="ko-K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3:1~6(1)</a:t>
            </a:r>
            <a:endParaRPr lang="ko-KR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</p:txBody>
      </p:sp>
      <p:sp>
        <p:nvSpPr>
          <p:cNvPr id="87043" name="내용 개체 틀 2">
            <a:extLst>
              <a:ext uri="{FF2B5EF4-FFF2-40B4-BE49-F238E27FC236}">
                <a16:creationId xmlns:a16="http://schemas.microsoft.com/office/drawing/2014/main" id="{24802C78-CC18-4428-9223-7166E23A9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359" y="1227667"/>
            <a:ext cx="11143071" cy="497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1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사데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교회의 사자에게 편지하라 하나님의 일곱 영과 일곱 별을 가지신 이가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이르시되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내가 네 행위를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아노니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네가 살았다 하는 이름은 가졌으나 죽은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자로다</a:t>
            </a:r>
            <a:endParaRPr lang="ko-KR" altLang="en-US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2 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너는 일깨어 그 남은 바 죽게 된 것을 굳건하게 하라 내 하나님 앞에 온전한 것을 찾지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못하였노니</a:t>
            </a:r>
            <a:endParaRPr lang="ko-KR" altLang="en-US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7723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그룹 12">
            <a:extLst>
              <a:ext uri="{FF2B5EF4-FFF2-40B4-BE49-F238E27FC236}">
                <a16:creationId xmlns:a16="http://schemas.microsoft.com/office/drawing/2014/main" id="{E16A2236-6D9B-4259-8A6C-7374285D9924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8004" name="그룹 23">
              <a:extLst>
                <a:ext uri="{FF2B5EF4-FFF2-40B4-BE49-F238E27FC236}">
                  <a16:creationId xmlns:a16="http://schemas.microsoft.com/office/drawing/2014/main" id="{BD596522-9EEA-47BD-A0CF-5C44BF8F0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D194D3E-80B6-4BE7-A3B7-740FDA96586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8007" name="TextBox 6">
                <a:extLst>
                  <a:ext uri="{FF2B5EF4-FFF2-40B4-BE49-F238E27FC236}">
                    <a16:creationId xmlns:a16="http://schemas.microsoft.com/office/drawing/2014/main" id="{D022A49B-C30A-4B00-B81A-A58E10110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206F9E8-6B2D-4615-8F64-6C8BB139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1DE3241-61DB-4821-A469-F2ABE55390C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A60BB-B4C0-421E-8FAA-3C3F920A7B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8003" name="TextBox 5">
            <a:extLst>
              <a:ext uri="{FF2B5EF4-FFF2-40B4-BE49-F238E27FC236}">
                <a16:creationId xmlns:a16="http://schemas.microsoft.com/office/drawing/2014/main" id="{027D3FB3-FBE3-414E-8081-A2827C24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6649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1.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생명책에는 거듭날 때 그 이름이 기록되는구나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생명책에 기록된 이름일지라도 지워질 수가 있구나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성도가 깨어 있지 않을 때 생명책에서 이름이 지워지는구나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4000" dirty="0">
              <a:solidFill>
                <a:srgbClr val="000000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그룹 12">
            <a:extLst>
              <a:ext uri="{FF2B5EF4-FFF2-40B4-BE49-F238E27FC236}">
                <a16:creationId xmlns:a16="http://schemas.microsoft.com/office/drawing/2014/main" id="{E16A2236-6D9B-4259-8A6C-7374285D9924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8004" name="그룹 23">
              <a:extLst>
                <a:ext uri="{FF2B5EF4-FFF2-40B4-BE49-F238E27FC236}">
                  <a16:creationId xmlns:a16="http://schemas.microsoft.com/office/drawing/2014/main" id="{BD596522-9EEA-47BD-A0CF-5C44BF8F0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D194D3E-80B6-4BE7-A3B7-740FDA96586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28007" name="TextBox 6">
                <a:extLst>
                  <a:ext uri="{FF2B5EF4-FFF2-40B4-BE49-F238E27FC236}">
                    <a16:creationId xmlns:a16="http://schemas.microsoft.com/office/drawing/2014/main" id="{D022A49B-C30A-4B00-B81A-A58E10110F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206F9E8-6B2D-4615-8F64-6C8BB1390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91DE3241-61DB-4821-A469-F2ABE55390C3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  <a:latin typeface="굴림"/>
                  <a:ea typeface="굴림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ACA60BB-B4C0-421E-8FAA-3C3F920A7B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defTabSz="60963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8003" name="TextBox 5">
            <a:extLst>
              <a:ext uri="{FF2B5EF4-FFF2-40B4-BE49-F238E27FC236}">
                <a16:creationId xmlns:a16="http://schemas.microsoft.com/office/drawing/2014/main" id="{027D3FB3-FBE3-414E-8081-A2827C24B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604434"/>
            <a:ext cx="1153377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4.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성도가 말씀대로 살지도 않고 회개하지도 않을 때 생명책에서 이름이 지워지는구나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세속에 물들어 살고 신앙의 지조를 지키지 않을 때 생명책에서 이름이 지워지는구나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6.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성도가 성령의 인도를 따르지 않고 잘못된 가르침을 따라갈 때도 생명책에서 이름이 지워지는구나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. </a:t>
            </a:r>
          </a:p>
          <a:p>
            <a:pPr marL="495325" indent="-495325" defTabSz="60963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ko-KR" sz="4000" dirty="0">
              <a:solidFill>
                <a:srgbClr val="7030A0"/>
              </a:solidFill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051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EB72D-7424-4D60-AEA8-F52E9037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59" y="386292"/>
            <a:ext cx="9955741" cy="8413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요한계시록 </a:t>
            </a:r>
            <a:r>
              <a:rPr lang="en-US" altLang="ko-K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3:1~6(2)</a:t>
            </a:r>
            <a:endParaRPr lang="ko-KR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</p:txBody>
      </p:sp>
      <p:sp>
        <p:nvSpPr>
          <p:cNvPr id="87043" name="내용 개체 틀 2">
            <a:extLst>
              <a:ext uri="{FF2B5EF4-FFF2-40B4-BE49-F238E27FC236}">
                <a16:creationId xmlns:a16="http://schemas.microsoft.com/office/drawing/2014/main" id="{24802C78-CC18-4428-9223-7166E23A9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359" y="1227667"/>
            <a:ext cx="11143071" cy="497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3 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그러므로 네가 어떻게 받았으며 어떻게 들었는지 생각하고 지켜 회개하라 만일 일깨지 아니하면 내가 도둑 같이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이르리니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어느 때에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네게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이를는지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네가 알지 못하리라</a:t>
            </a:r>
            <a:endParaRPr lang="en-US" altLang="ko-KR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4 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그러나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사데에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그 옷을 더럽히지 아니한 자 몇 명이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네게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있어 흰 옷을 입고 나와 함께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다니리니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 그들은 합당한 자인 연고라</a:t>
            </a:r>
          </a:p>
          <a:p>
            <a:pPr marL="0" indent="0">
              <a:buNone/>
            </a:pPr>
            <a:endParaRPr lang="ko-KR" altLang="en-US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  <a:p>
            <a:pPr marL="0" indent="0">
              <a:buNone/>
            </a:pPr>
            <a:endParaRPr lang="ko-KR" altLang="en-US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3997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1EB72D-7424-4D60-AEA8-F52E9037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59" y="386292"/>
            <a:ext cx="9955741" cy="84137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요한계시록 </a:t>
            </a:r>
            <a:r>
              <a:rPr lang="en-US" altLang="ko-K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EB" panose="02020503020101020101" pitchFamily="18" charset="-127"/>
                <a:ea typeface="서울남산 장체EB" panose="02020503020101020101" pitchFamily="18" charset="-127"/>
              </a:rPr>
              <a:t>3:1~6(3)</a:t>
            </a:r>
            <a:endParaRPr lang="ko-KR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EB" panose="02020503020101020101" pitchFamily="18" charset="-127"/>
              <a:ea typeface="서울남산 장체EB" panose="02020503020101020101" pitchFamily="18" charset="-127"/>
            </a:endParaRPr>
          </a:p>
        </p:txBody>
      </p:sp>
      <p:sp>
        <p:nvSpPr>
          <p:cNvPr id="87043" name="내용 개체 틀 2">
            <a:extLst>
              <a:ext uri="{FF2B5EF4-FFF2-40B4-BE49-F238E27FC236}">
                <a16:creationId xmlns:a16="http://schemas.microsoft.com/office/drawing/2014/main" id="{24802C78-CC18-4428-9223-7166E23A9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359" y="1227667"/>
            <a:ext cx="11143071" cy="497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5 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이기는 자는 이와 같이 흰 옷을 입을 것이요 내가 그 이름을 생명책에서 결코 지우지 아니하고 그 이름을 내 아버지 앞과 그의 천사들 앞에서 시인하리라</a:t>
            </a:r>
          </a:p>
          <a:p>
            <a:pPr marL="0" indent="0">
              <a:buNone/>
            </a:pPr>
            <a:r>
              <a:rPr lang="en-US" altLang="ko-KR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6 </a:t>
            </a:r>
            <a:r>
              <a:rPr lang="ko-KR" altLang="en-US" sz="3600" dirty="0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귀 있는 자는 성령이 교회들에게 하시는 말씀을 </a:t>
            </a:r>
            <a:r>
              <a:rPr lang="ko-KR" altLang="en-US" sz="3600" dirty="0" err="1">
                <a:latin typeface="서울남산 장체BL" panose="02020503020101020101" pitchFamily="18" charset="-127"/>
                <a:ea typeface="서울남산 장체BL" panose="02020503020101020101" pitchFamily="18" charset="-127"/>
              </a:rPr>
              <a:t>들을지어다</a:t>
            </a:r>
            <a:endParaRPr lang="ko-KR" altLang="en-US" sz="3600" dirty="0">
              <a:latin typeface="서울남산 장체BL" panose="02020503020101020101" pitchFamily="18" charset="-127"/>
              <a:ea typeface="서울남산 장체BL" panose="020205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691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23AED27-DFF9-4AD4-B7DF-91C6F1F13385}"/>
              </a:ext>
            </a:extLst>
          </p:cNvPr>
          <p:cNvSpPr/>
          <p:nvPr/>
        </p:nvSpPr>
        <p:spPr>
          <a:xfrm>
            <a:off x="0" y="0"/>
            <a:ext cx="12192000" cy="6837902"/>
          </a:xfrm>
          <a:prstGeom prst="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 descr="목재의, 열쇠이(가) 표시된 사진&#10;&#10;자동 생성된 설명">
            <a:extLst>
              <a:ext uri="{FF2B5EF4-FFF2-40B4-BE49-F238E27FC236}">
                <a16:creationId xmlns:a16="http://schemas.microsoft.com/office/drawing/2014/main" id="{0462DDAA-78CC-4C0B-96C7-54E85B95D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90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FEAFCB-E7BE-4E82-B657-C06178F06A3B}"/>
              </a:ext>
            </a:extLst>
          </p:cNvPr>
          <p:cNvSpPr/>
          <p:nvPr/>
        </p:nvSpPr>
        <p:spPr>
          <a:xfrm>
            <a:off x="0" y="5704114"/>
            <a:ext cx="12192000" cy="899885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D411E-B4D5-4B80-851F-4D897A440B1D}"/>
              </a:ext>
            </a:extLst>
          </p:cNvPr>
          <p:cNvSpPr txBox="1"/>
          <p:nvPr/>
        </p:nvSpPr>
        <p:spPr>
          <a:xfrm>
            <a:off x="0" y="578838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solidFill>
                  <a:schemeClr val="bg1"/>
                </a:solidFill>
                <a:latin typeface="a사리꽃B" panose="02020600000000000000" pitchFamily="18" charset="-127"/>
                <a:ea typeface="a사리꽃B" panose="02020600000000000000" pitchFamily="18" charset="-127"/>
              </a:rPr>
              <a:t>정병진목사</a:t>
            </a:r>
            <a:endParaRPr lang="ko-KR" altLang="en-US" sz="3600" dirty="0">
              <a:solidFill>
                <a:schemeClr val="bg1"/>
              </a:solidFill>
              <a:latin typeface="a사리꽃B" panose="02020600000000000000" pitchFamily="18" charset="-127"/>
              <a:ea typeface="a사리꽃B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6E643E6-76C2-47AA-B676-C7AD17D1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09" y="313628"/>
            <a:ext cx="2174249" cy="1863275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4C4FA943-F828-4E65-9706-F7192615FE72}"/>
              </a:ext>
            </a:extLst>
          </p:cNvPr>
          <p:cNvSpPr txBox="1">
            <a:spLocks noChangeArrowheads="1"/>
          </p:cNvSpPr>
          <p:nvPr/>
        </p:nvSpPr>
        <p:spPr>
          <a:xfrm>
            <a:off x="167341" y="2043791"/>
            <a:ext cx="11857317" cy="29644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89" indent="-265189" algn="ctr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kumimoji="1" lang="en-US" altLang="ko-K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“</a:t>
            </a:r>
            <a:r>
              <a:rPr kumimoji="1" lang="ko-KR" altLang="en-US" sz="66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천국의 생명책에서 자기 이름이 지워지지 않게 하려면</a:t>
            </a:r>
            <a:r>
              <a:rPr kumimoji="1" lang="en-US" altLang="ko-KR" sz="6600" b="1" dirty="0">
                <a:solidFill>
                  <a:srgbClr val="F8FD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?</a:t>
            </a:r>
            <a:r>
              <a:rPr kumimoji="1" lang="en-US" altLang="ko-K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조선굵은고딕" panose="02030504000101010101" pitchFamily="18" charset="-127"/>
                <a:ea typeface="조선굵은고딕" panose="02030504000101010101" pitchFamily="18" charset="-127"/>
              </a:rPr>
              <a:t>”</a:t>
            </a:r>
          </a:p>
          <a:p>
            <a:pPr marL="265189" indent="-265189" algn="ctr" defTabSz="609630">
              <a:buClr>
                <a:srgbClr val="000000">
                  <a:lumMod val="75000"/>
                  <a:lumOff val="25000"/>
                </a:srgbClr>
              </a:buClr>
              <a:buNone/>
              <a:defRPr/>
            </a:pPr>
            <a:r>
              <a:rPr kumimoji="1" lang="en-US" altLang="ko-K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( </a:t>
            </a:r>
            <a:r>
              <a:rPr kumimoji="1" lang="ko-KR" altLang="en-US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요한계시록 </a:t>
            </a:r>
            <a:r>
              <a:rPr kumimoji="1" lang="en-US" altLang="ko-KR" sz="36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3:1~6  )</a:t>
            </a:r>
          </a:p>
        </p:txBody>
      </p:sp>
    </p:spTree>
    <p:extLst>
      <p:ext uri="{BB962C8B-B14F-4D97-AF65-F5344CB8AC3E}">
        <p14:creationId xmlns:p14="http://schemas.microsoft.com/office/powerpoint/2010/main" val="149182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28623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(1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너는 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사데들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안에 있는 교회의 사자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메시지 전달자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에게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단번에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편지하라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쓰라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).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하나님의 일곱 영들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가지고 있는 이 그리고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일곱 별들을 가지고 있는 이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가 이것들을 말씀하신다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너의 행위들을 알아온 채 있다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네가 살아있다고 하는 이름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명성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가지고 있으나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사실은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죽어 있다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는 것을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3:1~6(1)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56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(2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너는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계속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깨어있는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자가 되어라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너는 막 죽으려고 하고 있었던 남은 것들을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단번에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강하게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굳세게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왜냐하면 내가 내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하나님 앞에서 온전한 채 있는 너의 행위들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발견한 채 있지 않기 때문이다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3:1~6(2)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731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4034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(3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그러므로 너는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어떻게 받은 채로 있으며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그리고 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어떻게 들었는지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를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계속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생각하고 있어라</a:t>
            </a:r>
            <a:r>
              <a:rPr kumimoji="0" lang="en-US" altLang="ko-KR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기억하고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있어라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너는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계속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지키고 있어라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너는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단번에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회개하라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그러므로 만일 네가 </a:t>
            </a:r>
            <a:r>
              <a:rPr kumimoji="0" lang="ko-KR" altLang="en-US" sz="3600" b="1" i="0" u="sng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깨어있지</a:t>
            </a:r>
            <a:r>
              <a:rPr kumimoji="0" lang="ko-KR" altLang="en-US" sz="3600" b="1" i="0" u="sng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아니하면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,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내가 도둑같이 다다를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도착할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것이다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내가 어느 시간에 네 위에 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다다를른지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도착할른지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네가 결코 알지 못할 것이다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3:1~6(3)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588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5">
            <a:extLst>
              <a:ext uri="{FF2B5EF4-FFF2-40B4-BE49-F238E27FC236}">
                <a16:creationId xmlns:a16="http://schemas.microsoft.com/office/drawing/2014/main" id="{E995E17B-09D0-494A-BE4C-930D0F58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574738"/>
            <a:ext cx="10512425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(4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절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그러나 너는 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사데들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 안에 자기들의 겉옷들을 더럽히지 아니하였던 작은 이름들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몇 명들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을 가지고 있다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그리고 그들은 나와 함께 흰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빛나는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 [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옷들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]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안에서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옷들을 입고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다닐 것이다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왜냐하면 그들은 합당하기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(</a:t>
            </a:r>
            <a:r>
              <a:rPr kumimoji="0" lang="ko-KR" altLang="en-US" sz="3600" b="0" i="0" u="none" strike="noStrike" kern="0" cap="none" spc="-5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칭찬받을만하기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) </a:t>
            </a:r>
            <a:r>
              <a:rPr kumimoji="0" lang="ko-KR" altLang="en-US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때문이다</a:t>
            </a:r>
            <a:r>
              <a:rPr kumimoji="0" lang="en-US" altLang="ko-KR" sz="3600" b="0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EB" panose="02020503020101020101" pitchFamily="18" charset="-127"/>
                <a:ea typeface="서울남산 장체EB" panose="02020503020101020101" pitchFamily="18" charset="-127"/>
                <a:cs typeface="+mn-cs"/>
              </a:rPr>
              <a:t>.</a:t>
            </a:r>
            <a:endParaRPr kumimoji="0" lang="ko-KR" altLang="en-US" sz="3600" b="1" i="0" u="sng" strike="noStrike" kern="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EB" panose="02020503020101020101" pitchFamily="18" charset="-127"/>
              <a:ea typeface="서울남산 장체EB" panose="02020503020101020101" pitchFamily="18" charset="-127"/>
              <a:cs typeface="+mn-cs"/>
            </a:endParaRPr>
          </a:p>
        </p:txBody>
      </p:sp>
      <p:grpSp>
        <p:nvGrpSpPr>
          <p:cNvPr id="94211" name="그룹 12">
            <a:extLst>
              <a:ext uri="{FF2B5EF4-FFF2-40B4-BE49-F238E27FC236}">
                <a16:creationId xmlns:a16="http://schemas.microsoft.com/office/drawing/2014/main" id="{4DCA03B9-EAF4-4335-9847-55A7B3D5BC2E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94212" name="그룹 23">
              <a:extLst>
                <a:ext uri="{FF2B5EF4-FFF2-40B4-BE49-F238E27FC236}">
                  <a16:creationId xmlns:a16="http://schemas.microsoft.com/office/drawing/2014/main" id="{A5BA224A-FC1B-4533-A128-F77DDF4189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887925"/>
              <a:chOff x="791072" y="643000"/>
              <a:chExt cx="3456384" cy="515230"/>
            </a:xfrm>
          </p:grpSpPr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9A6D64B5-91B1-4F10-83D3-02F5AC37674A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94215" name="TextBox 6">
                <a:extLst>
                  <a:ext uri="{FF2B5EF4-FFF2-40B4-BE49-F238E27FC236}">
                    <a16:creationId xmlns:a16="http://schemas.microsoft.com/office/drawing/2014/main" id="{4B2AB822-4E7E-4586-838E-9FC1BE717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84666"/>
                <a:ext cx="3456384" cy="473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29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요한계시록</a:t>
                </a:r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4AAAA3C-2E8C-431A-98FC-6BE280C469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23" name="직사각형 22">
                <a:extLst>
                  <a:ext uri="{FF2B5EF4-FFF2-40B4-BE49-F238E27FC236}">
                    <a16:creationId xmlns:a16="http://schemas.microsoft.com/office/drawing/2014/main" id="{AA18960C-FF96-4E67-9372-3BB42C0ED9AC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AC46DA-3F71-41D9-B90A-D691E1D9CACE}"/>
                  </a:ext>
                </a:extLst>
              </p:cNvPr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3:1~6(4)</a:t>
                </a:r>
                <a:endParaRPr kumimoji="1" lang="ko-KR" altLang="en-US" sz="24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2264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16356</TotalTime>
  <Words>1002</Words>
  <Application>Microsoft Office PowerPoint</Application>
  <PresentationFormat>와이드스크린</PresentationFormat>
  <Paragraphs>88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21</vt:i4>
      </vt:variant>
    </vt:vector>
  </HeadingPairs>
  <TitlesOfParts>
    <vt:vector size="42" baseType="lpstr">
      <vt:lpstr>a사리꽃B</vt:lpstr>
      <vt:lpstr>HY부활B</vt:lpstr>
      <vt:lpstr>HY울릉도M</vt:lpstr>
      <vt:lpstr>굴림</vt:lpstr>
      <vt:lpstr>나눔명조</vt:lpstr>
      <vt:lpstr>나눔명조 ExtraBold</vt:lpstr>
      <vt:lpstr>나눔바른고딕</vt:lpstr>
      <vt:lpstr>맑은 고딕</vt:lpstr>
      <vt:lpstr>서울남산 장체BL</vt:lpstr>
      <vt:lpstr>서울남산 장체EB</vt:lpstr>
      <vt:lpstr>제주고딕</vt:lpstr>
      <vt:lpstr>조선굵은고딕</vt:lpstr>
      <vt:lpstr>Arial</vt:lpstr>
      <vt:lpstr>Calibri</vt:lpstr>
      <vt:lpstr>Calibri Light</vt:lpstr>
      <vt:lpstr>Times New Roman</vt:lpstr>
      <vt:lpstr>1_Office 테마</vt:lpstr>
      <vt:lpstr>3_기본 디자인</vt:lpstr>
      <vt:lpstr>7_기본 디자인</vt:lpstr>
      <vt:lpstr>14_기본 디자인</vt:lpstr>
      <vt:lpstr>4_Office 테마</vt:lpstr>
      <vt:lpstr>PowerPoint 프레젠테이션</vt:lpstr>
      <vt:lpstr>요한계시록 3:1~6(1)</vt:lpstr>
      <vt:lpstr>요한계시록 3:1~6(2)</vt:lpstr>
      <vt:lpstr>요한계시록 3:1~6(3)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199</cp:revision>
  <dcterms:created xsi:type="dcterms:W3CDTF">2021-03-27T11:12:09Z</dcterms:created>
  <dcterms:modified xsi:type="dcterms:W3CDTF">2022-04-03T07:51:57Z</dcterms:modified>
</cp:coreProperties>
</file>