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4"/>
  </p:handoutMasterIdLst>
  <p:sldIdLst>
    <p:sldId id="472" r:id="rId4"/>
    <p:sldId id="1190" r:id="rId5"/>
    <p:sldId id="1199" r:id="rId6"/>
    <p:sldId id="1200" r:id="rId7"/>
    <p:sldId id="1265" r:id="rId8"/>
    <p:sldId id="1266" r:id="rId9"/>
    <p:sldId id="1279" r:id="rId10"/>
    <p:sldId id="1267" r:id="rId11"/>
    <p:sldId id="1268" r:id="rId12"/>
    <p:sldId id="1277" r:id="rId13"/>
    <p:sldId id="1283" r:id="rId14"/>
    <p:sldId id="1189" r:id="rId15"/>
    <p:sldId id="1055" r:id="rId16"/>
    <p:sldId id="1063" r:id="rId17"/>
    <p:sldId id="1220" r:id="rId18"/>
    <p:sldId id="1282" r:id="rId19"/>
    <p:sldId id="1057" r:id="rId20"/>
    <p:sldId id="1058" r:id="rId21"/>
    <p:sldId id="1150" r:id="rId22"/>
    <p:sldId id="1275" r:id="rId23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9708"/>
    <a:srgbClr val="EA8516"/>
    <a:srgbClr val="FF6600"/>
    <a:srgbClr val="94C2BF"/>
    <a:srgbClr val="66FF66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2021-12-15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2021-12-15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fontScale="92500"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ko-KR" altLang="en-US" sz="35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요한서신강해</a:t>
            </a:r>
            <a:r>
              <a:rPr kumimoji="0" lang="en-US" altLang="ko-KR" sz="3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(06)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독생자를 보내주신 </a:t>
            </a:r>
            <a:endParaRPr lang="en-US" altLang="ko-K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하나님의 놀랍고도 위대한 사랑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요한일서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4:7~5:3 )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99293" y="202395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- 2021.12.15(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6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예수께서 그리스도이시다는 것을 믿고 있는 자마다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태어나게 된 채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낳아주신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이를 사랑하고 있는 자마다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역시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태어나게 된 채 있는 자를 사랑한다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하나님을 사랑할 때에 그리고 그분의 계명들을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지킬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때에 이것 안에서 우리는 우리가 하나님의 자녀들을 사랑한다는 것을 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46642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이것이 하나님의 사랑이기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그분의 계명들을 지키기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그의 계명들은 무거운 것들로 있지 않기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843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형제 사랑의 근거로서 하나님의 참 사랑이 어떤 것인지를 알게 하시니 감사합니다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사랑은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나온 것이며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하나님의 사랑의 절정은 자신의 독생자를 인류를 위해 이 세상에 화목제물로 보내신 것이라는 사실을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하나님의 사랑을 받은 자는 마땅히 자신의 형제를 사랑해야 한다는 것을 알게 하시니 감사합니다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우리가 형제를 사랑함으로 하나님의 사랑이 완성된다는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하나님께서는 당신의 성령을 통하여 우리 안에 거하시고 우리도 그분 안에 거하게 된다는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구원자로서 아들을 보내신 하나님이 바로 아들로 오신 하나님이라는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사랑을 완성하는 자는 심판에 대한 두려움을 이기고 그분 앞에 담대함도 갖게 된다는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보이는 형제를 사랑하지 않으면서 보이지 않는 하나님을 사랑한다는 말은 거짓말이라는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그리스도이심을 믿는 자는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태어난 자인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02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10.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태어난 자는 자기를 낳으신 이를 사랑하고 같이 태어난 형제들을 사랑하게 된다는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11.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하나님을 사랑하는 자는 그의 계명을 자발적으로 지키게 된다는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12.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계명 순종이 무거운 것일 줄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알았나이다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우리의 어리석음을 용서해주소서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228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사랑하겠습니다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낳으신 하나님을 사랑하겠습니다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하나님으로부터 낳아진 형제를 사랑하겠습니다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계명들을 잘 지키겠습니다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계명들을 기쁘게 순종하겠습니다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1600" fontAlgn="base"/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이제까지 나로 하여금 하나님을 잘못 알아 그분을 오로지 심판의 하나님으로만 알게 한 악한 영들은 떠나가라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계명에 대한 순종이 힘들다는 것을 뇌리에 심어서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기쁨으로 형제사랑을 실천하지 못하게 방해한 악한 영들은 결박을 받으라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741600"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하나님을 사랑하고 형제를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사랑할지어다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사랑은 모든 것이 다 사랑 그 </a:t>
            </a:r>
            <a:r>
              <a:rPr lang="ko-KR" altLang="en-US" sz="40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자체이신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하나님으로부터 나온 것이었구나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인간을 사랑하시는 하나님의 사랑의 절정은 우리 죄인을 살리시려고 자신의 독생자를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화목제물이자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구원자로 보내신 것이었구나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온전한 사랑을 행하게 되면 심판에 대한 두려움도 사라지는구나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요한일서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요일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4:7~5:3 )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보이는 형제를 사랑하지 못하는 자는 보이지 않는 하나님을 사랑할 수가 없는 </a:t>
            </a:r>
            <a:r>
              <a:rPr lang="ko-KR" altLang="en-US" sz="40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것이로구나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그리스도이심을 믿는 자는 하나님을 사랑하고 형제를 사랑하며 기쁨으로 주의 계명을 순종하는구나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fontAlgn="base"/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41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자들아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서로를 사랑하고 있자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사랑은 하나님에서부터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사랑하고 있는 자마다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태어난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그는 하나님을 알고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사랑하고 있지 아니하는 자는 하나님을 알지 못했다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하나님은 사랑이기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61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안에서 하나님의 사랑이 우리 가운데 나타난 바 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하나님이 자기의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독생하신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아들을 세상 안으로 보낸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그분으로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말미암아 살도록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생명을 얻게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안에서 사랑이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 자신들이 하나님을 사랑한 채 있는 것이 아니요 오히려 그분이 친히 우리를 사랑하셨기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그분이 우리의 죄들에 대하여 화목제물로 그의 아들을 보내셨기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7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자들아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하나님께서 이같이 우리를 사랑하셨다면 우리도 역시 서로를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것을 빚지고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사랑해야 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것이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마땅하도다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아무도 어느 때든지 하나님을 본 채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우리가 서로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사랑한다면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하나님이 우리 안에 머물러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그분의 사랑이 우리 안에서 완성된 채 있는 것으로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0011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안에서 우리는 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그분이 그분의 영에서부터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우리에게 주신 채 있기 때문에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그분 안에 머물러 있다는 것을 그리고 그분이 우리 안에 머물러 있다는 것을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우리 자신들은 아버지께서 아들을 세상의 구원자로 보내신 채 있다는 것을 목도한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목격한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증거한다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예수가 하나님의 아들이라고 시인한다면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하나님이 그이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그사람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 머물러 계신다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그사람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자신도 하나님 안에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머물러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</a:t>
            </a:r>
          </a:p>
          <a:p>
            <a:pPr fontAlgn="base"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5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우리 자신들은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하나님이 우리 안에서 가지고 있는 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사랑을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믿은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하나님은 사랑이시다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사랑 안에 머물러서 있는 자는 하나님 안에 머물러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역시 하나님도 그이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그사람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 머물러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안에서 사랑이 우리와 함께 완성된 채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심판의 날 안에 담대함을 가지기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저분이 계신 것처럼 우리 자신들도 이 세상 안에서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65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1" y="1279120"/>
            <a:ext cx="114594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 안에는 두려움이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온전한 사랑은 두려움을 바깥으로 던진다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던져버린다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두려움은 형벌을 가지고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두려워하고 있는 자는 사랑 안에서 완성된 채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 자신들은 사랑한다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그분이 친히 우리를 사랑하셨기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3728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(06)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4:7~5:3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내가 하나님을 사랑한다고 말한다면 그러나 자신의 형제를 미워한다면 그는 거짓말쟁이다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그가 본 채 있는 그의 형제를 사랑하지 아니하는 자는 보지 못한 채 있는 하나님을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것을 할 수 없기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우리가 이 계명을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그분으로부터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가지고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하나님을 사랑하고 있는 자는 역시 그의 형제를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사랑한 채 있도록 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fontAlgn="base"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7735</TotalTime>
  <Words>1173</Words>
  <Application>Microsoft Office PowerPoint</Application>
  <PresentationFormat>와이드스크린</PresentationFormat>
  <Paragraphs>94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3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221</cp:revision>
  <cp:lastPrinted>2020-06-23T15:50:44Z</cp:lastPrinted>
  <dcterms:created xsi:type="dcterms:W3CDTF">2020-03-24T07:24:09Z</dcterms:created>
  <dcterms:modified xsi:type="dcterms:W3CDTF">2021-12-15T05:09:49Z</dcterms:modified>
</cp:coreProperties>
</file>