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handoutMasterIdLst>
    <p:handoutMasterId r:id="rId21"/>
  </p:handoutMasterIdLst>
  <p:sldIdLst>
    <p:sldId id="1263" r:id="rId4"/>
    <p:sldId id="1190" r:id="rId5"/>
    <p:sldId id="1268" r:id="rId6"/>
    <p:sldId id="10875" r:id="rId7"/>
    <p:sldId id="10876" r:id="rId8"/>
    <p:sldId id="10877" r:id="rId9"/>
    <p:sldId id="10878" r:id="rId10"/>
    <p:sldId id="10879" r:id="rId11"/>
    <p:sldId id="10880" r:id="rId12"/>
    <p:sldId id="10881" r:id="rId13"/>
    <p:sldId id="1189" r:id="rId14"/>
    <p:sldId id="1055" r:id="rId15"/>
    <p:sldId id="1063" r:id="rId16"/>
    <p:sldId id="10872" r:id="rId17"/>
    <p:sldId id="1057" r:id="rId18"/>
    <p:sldId id="1058" r:id="rId19"/>
    <p:sldId id="1150" r:id="rId20"/>
  </p:sldIdLst>
  <p:sldSz cx="12192000" cy="6858000"/>
  <p:notesSz cx="6884988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708"/>
    <a:srgbClr val="EA8516"/>
    <a:srgbClr val="FF6600"/>
    <a:srgbClr val="94C2BF"/>
    <a:srgbClr val="66FF66"/>
    <a:srgbClr val="FFCC00"/>
    <a:srgbClr val="4CC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6429" autoAdjust="0"/>
  </p:normalViewPr>
  <p:slideViewPr>
    <p:cSldViewPr snapToGrid="0" showGuides="1">
      <p:cViewPr varScale="1">
        <p:scale>
          <a:sx n="114" d="100"/>
          <a:sy n="114" d="100"/>
        </p:scale>
        <p:origin x="43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20657933-5F08-4E43-8CE5-AD3BA8C7845C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DDD06AEE-DF5E-4401-B855-3F47B80B6C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285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427AD-FA73-45A3-93AF-3512ADF4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056D-38DF-4557-88B8-6C9ADC606D9B}" type="datetimeFigureOut">
              <a:rPr lang="ko-KR" altLang="en-US"/>
              <a:pPr>
                <a:defRPr/>
              </a:pPr>
              <a:t>2022-04-06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E078E-F406-4A66-B5E6-7051EF74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53FA60-DC5B-4270-916C-44BB2452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9445-D0CD-4B8E-964E-02762C7C43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90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555C37-4C72-409B-910A-8C1F5099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AAD2-58DB-4D65-AB9C-994901D7CDC5}" type="datetimeFigureOut">
              <a:rPr lang="ko-KR" altLang="en-US"/>
              <a:pPr>
                <a:defRPr/>
              </a:pPr>
              <a:t>2022-04-06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488B7-6998-4D46-B048-C5B6F0C0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495656-CC92-4645-95E1-C19548B3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B2A3-4139-428B-98F9-044E39ED78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03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6B7ADB-37B0-4988-90E5-A7AC226D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B5DB-E849-4587-A251-9F9792C12D19}" type="datetimeFigureOut">
              <a:rPr lang="ko-KR" altLang="en-US"/>
              <a:pPr>
                <a:defRPr/>
              </a:pPr>
              <a:t>2022-04-06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3743D3-AF61-4082-A058-D0C69FFA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5DDA8E-A441-4280-8F23-3DBD656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D212-5CED-4BE7-82DB-2360624A2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52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7641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4823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42773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8587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8391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4348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359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614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2649A8-FE62-41B7-9009-A20B2146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2CA3-6D87-45E6-9E21-B510FF83F627}" type="datetimeFigureOut">
              <a:rPr lang="ko-KR" altLang="en-US"/>
              <a:pPr>
                <a:defRPr/>
              </a:pPr>
              <a:t>2022-04-06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5715D7-4050-47A2-96BC-C7B3FF34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61C772-D2B9-441B-9FB9-E8D402FB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4987-B756-466D-816D-9B64C53E2C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319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15295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682410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0558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41547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45791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5322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611411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72674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86988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4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120A8E-CE53-4262-85A2-F33A690A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DA5B-81A4-4C60-BBF1-3A9950A2D720}" type="datetimeFigureOut">
              <a:rPr lang="ko-KR" altLang="en-US"/>
              <a:pPr>
                <a:defRPr/>
              </a:pPr>
              <a:t>2022-04-06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DA8905-72AA-4308-A7F7-EE3DB92C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3B8CA0-FDCA-44EE-9E6C-CC4DB435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8A0-CDBB-414A-AC7B-04BA8B4854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726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82262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19344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49417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31417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4206293-1586-4A22-B467-8C1F33B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E8DF-7AF8-478D-A10D-B10996AFCAAA}" type="datetimeFigureOut">
              <a:rPr lang="ko-KR" altLang="en-US"/>
              <a:pPr>
                <a:defRPr/>
              </a:pPr>
              <a:t>2022-04-06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0994CB1-5D1D-4638-84A3-B8433431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A1EEE44-5F72-4448-94C2-D082BBB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26FC-3A7C-4905-AD41-2D9C7342F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8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4618886-BB95-4C8F-B437-015E43F3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D22C-6041-4E0D-8CFE-342B93BA072D}" type="datetimeFigureOut">
              <a:rPr lang="ko-KR" altLang="en-US"/>
              <a:pPr>
                <a:defRPr/>
              </a:pPr>
              <a:t>2022-04-06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B2435EC6-804D-4E26-9CBD-5E70FB9E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2D84C361-95B0-4708-9B28-7F914618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4BCA-AF56-4141-AB05-9D30A20EBF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2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FE151A2A-FCE5-4983-9636-8ED19B8C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074C-AD61-42AD-986B-3F38B863BADD}" type="datetimeFigureOut">
              <a:rPr lang="ko-KR" altLang="en-US"/>
              <a:pPr>
                <a:defRPr/>
              </a:pPr>
              <a:t>2022-04-06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C6308AC3-28FB-4ACA-8E37-B628AE98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7C6E2D2-056A-4157-BEBE-2BA01AB5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926F-CCE2-4A58-B850-F5AF1FEC61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71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7FDB4259-DFCD-4182-9F06-B4040ACA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F746-EAD6-489B-8A17-D67A5C74AEA7}" type="datetimeFigureOut">
              <a:rPr lang="ko-KR" altLang="en-US"/>
              <a:pPr>
                <a:defRPr/>
              </a:pPr>
              <a:t>2022-04-06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B775F743-89AA-427C-B6FE-DEE40B21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8BCB7CBB-D07D-4ADD-9F17-5FE31FE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EDDA-C96B-4F18-84BA-23C24CF8C6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2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D0AD108-4645-41AB-B8D8-06AB3F4C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875F-9595-4D3A-BF77-9EE0F6EC853F}" type="datetimeFigureOut">
              <a:rPr lang="ko-KR" altLang="en-US"/>
              <a:pPr>
                <a:defRPr/>
              </a:pPr>
              <a:t>2022-04-06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32852E40-048A-43C5-B326-59956D5E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44FBD7E-A19A-4E5F-8710-A90663AE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C2C4-3169-44B9-829D-E0F2748A84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17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10BAC57-183E-44F3-BD3F-5E23A43B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FE76-A187-431B-9BF0-0D83DF5A2CCA}" type="datetimeFigureOut">
              <a:rPr lang="ko-KR" altLang="en-US"/>
              <a:pPr>
                <a:defRPr/>
              </a:pPr>
              <a:t>2022-04-06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132AD73-4034-44A5-9B77-440C5C2F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70C665AF-5C33-490A-A651-E4B0E773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5101-AF44-49BB-8A24-05D6B86355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81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4E9F870C-5964-4359-8F5A-0EA181838C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EC2165BE-BC1A-4B26-9C9E-262813271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9616FF-63DD-487A-BB6E-EE55F576F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F8EE5D-F4F7-4898-9859-AD660EBF81F5}" type="datetimeFigureOut">
              <a:rPr lang="ko-KR" altLang="en-US"/>
              <a:pPr>
                <a:defRPr/>
              </a:pPr>
              <a:t>2022-04-06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79084F-AF84-4759-9DA3-7609C22A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7BA182-C0FD-4556-8ED3-E0541E24F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mtClean="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CEEC65A3-8089-4998-B3BA-EFCB1A0D28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8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 userDrawn="1"/>
        </p:nvSpPr>
        <p:spPr bwMode="auto">
          <a:xfrm>
            <a:off x="239185" y="6359526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0C878BCB-A998-412A-B6DF-5B19ED21DD8C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34401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239184" y="6359525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995D481-E4C8-4521-9502-F1CC666EEACC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107291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2603580" y="674426"/>
            <a:ext cx="6984826" cy="1234127"/>
          </a:xfrm>
          <a:noFill/>
        </p:spPr>
        <p:txBody>
          <a:bodyPr rtlCol="0">
            <a:noAutofit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ko-KR" alt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수요기도회</a:t>
            </a:r>
            <a:br>
              <a:rPr lang="en-US" altLang="ko-KR" sz="7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남양주고딕EB" panose="02020A03020101020101" pitchFamily="18" charset="-127"/>
                <a:ea typeface="남양주고딕EB" panose="02020A03020101020101" pitchFamily="18" charset="-127"/>
              </a:rPr>
            </a:br>
            <a:endParaRPr lang="en-US" altLang="ko-KR" sz="7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남양주고딕EB" panose="02020A03020101020101" pitchFamily="18" charset="-127"/>
              <a:ea typeface="남양주고딕EB" panose="02020A03020101020101" pitchFamily="18" charset="-127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68138" y="2601012"/>
            <a:ext cx="10455709" cy="3024336"/>
          </a:xfrm>
        </p:spPr>
        <p:txBody>
          <a:bodyPr rtlCol="0">
            <a:normAutofit fontScale="92500" lnSpcReduction="10000"/>
          </a:bodyPr>
          <a:lstStyle/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kumimoji="0" lang="en-US" altLang="ko-KR" sz="3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- </a:t>
            </a:r>
            <a:r>
              <a:rPr kumimoji="0" lang="ko-KR" altLang="en-US" sz="35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야고보서강해</a:t>
            </a:r>
            <a:r>
              <a:rPr kumimoji="0" lang="en-US" altLang="ko-KR" sz="3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(03)-</a:t>
            </a: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altLang="ko-KR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“</a:t>
            </a:r>
            <a:r>
              <a:rPr lang="ko-KR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이웃사랑 계명 실천과 </a:t>
            </a:r>
            <a:endParaRPr lang="en-US" altLang="ko-KR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ko-KR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행함 없는 믿음의 허구와 실상</a:t>
            </a:r>
            <a:r>
              <a:rPr lang="en-US" altLang="ko-KR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”</a:t>
            </a: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(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야고보서 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2:1~26 )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4084866" y="2023950"/>
            <a:ext cx="4022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AEB795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- 2022.04.06(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수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오전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11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시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-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16EEB31-D9FC-4720-BACF-83847CDFAB40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656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2:1~26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64750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(23)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그래서 말씀하고 있는 성경이 이루어졌다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충만케 되었다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). '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아브라함이 하나님을 믿었다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그것이 그에게 의 안으로 간주되었다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'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그는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'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하나님의 친구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'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라고 불려졌다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(24)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너희는 사람이 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행위들로부터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의롭게 된다는 것을 본다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오직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다만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믿음으로부터는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아니라는 것을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본다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(25)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마찬가지로 기생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라합이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사자들을 영접한 후에 그리고 다른 길로 내 보낸 후에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행위들로부터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의롭게 되지 아니하였느냐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?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(26)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마치 영이 없는 몸이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죽어있는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것처럼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행위들이 없는 믿음도 역시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죽어있는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 것이기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8907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2:1~26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16AFD5D-F1AB-464C-9874-5354DF7CB3A5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30662C-DC77-466C-82D7-E081739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758" y="2585509"/>
            <a:ext cx="403648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ko-KR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명령과 선포</a:t>
            </a:r>
          </a:p>
        </p:txBody>
      </p:sp>
    </p:spTree>
    <p:extLst>
      <p:ext uri="{BB962C8B-B14F-4D97-AF65-F5344CB8AC3E}">
        <p14:creationId xmlns:p14="http://schemas.microsoft.com/office/powerpoint/2010/main" val="40246130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(1)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1875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무엇이 자신을 구원할 수 있는 참된 믿음인지를 알게 하시니 감사합니다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행함이 없는 믿음은 헛것이며 오직 행함으로 입증되는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믿음이야말로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자기를 구원하는 믿음이 된다는 것을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성도는 외적 조건에 따라 사람을 차별 대우해서는 안 된다는 것을 알게 하시니 감사합니다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endParaRPr lang="en-US" altLang="ko-KR" sz="36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449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(2)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24340" y="1582934"/>
            <a:ext cx="1154331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하나님은 오히려 세상에서 가난한 자를 택하여 믿음에 부요하게 하시고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주님을 사랑하는 자들에게는 약속하신 왕국을 상속해 주신다는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사람을 차별 대우하는 것은 이웃사랑 계명을 어긴 것이 되고 범법자가 되는 것임을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6.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성도는 구약의 율법보다 더 한 단계 더 진전된 자유의 율법을 따라 이웃사랑의 계명을 실천해야 하는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endParaRPr lang="en-US" altLang="ko-KR" sz="36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186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(3)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4331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7.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창세기 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15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장에 나오는 아브라함의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칭의는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시작으로서의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법정적인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칭의였다면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창세기 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22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장에 나오는 아브라함의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칭의는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완성으로서의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종말적인 칭의라는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8.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온전한 믿음에는 반드시 행위가 뒤따른다는 것을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9.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순종이 없는 믿음도 자신을 구원할 수 있다고 자랑한 것을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회개하나이다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용서해 주소서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</a:t>
            </a:r>
            <a:endParaRPr lang="en-US" altLang="ko-KR" sz="3600" dirty="0">
              <a:solidFill>
                <a:srgbClr val="00000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49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5956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5959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누림의결단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5955" name="TextBox 5"/>
          <p:cNvSpPr txBox="1">
            <a:spLocks noChangeArrowheads="1"/>
          </p:cNvSpPr>
          <p:nvPr/>
        </p:nvSpPr>
        <p:spPr bwMode="auto">
          <a:xfrm>
            <a:off x="335492" y="1495999"/>
            <a:ext cx="112064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실천하겠습니다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순종하겠습니다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입증하겠습니다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행동하겠습니다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살리겠습니다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endParaRPr lang="en-US" altLang="ko-KR" sz="36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0040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명령과선포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 </a:t>
            </a:r>
            <a:r>
              <a:rPr lang="ko-KR" altLang="en-US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이제까지 나로 하여금 믿음에 따른 행위의 열매가 없어도 믿음만으로도 얼마든지 구원받을 수 있다고 속여온 악한 영들은 떠나가라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 내가 예수 그리스도의 이름으로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명하노니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시작의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칭의와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완성의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칭의를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분별하지 못하게 한 악한 영들은 결박을 받으라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내 영혼아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 err="1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깰지어다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! </a:t>
            </a:r>
            <a:r>
              <a:rPr lang="ko-KR" altLang="en-US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내 영혼아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 err="1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깰지어다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!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행함으로 온전케 되는 참된 믿음으로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살아갈지어다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5319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말씀의 핵심</a:t>
                </a: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 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힘 차게 큰 소리로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1.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자신을 구원할 수 있는 온전한 믿음이란 믿음의 열매가 뒤따라오는 것이었구나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2.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사람을 외모를 보고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차별대우하는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것은 이웃사랑 계명을 정면으로 위반하는 죄가 되는구나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3.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오늘날 성도는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자유하는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율법 아래에 있지만 자발적인 순종으로 주님의 계명을 실천해야 하는구나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4.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행함이 없는 믿음으로는 자신을 구원할 수 없구나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5.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아브라함과 기생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라합은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행함으로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의롭다함을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얻은 자가 되었구나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lang="en-US" altLang="ko-KR" sz="3600" dirty="0">
              <a:solidFill>
                <a:schemeClr val="tx2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178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2:1~26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16AFD5D-F1AB-464C-9874-5354DF7CB3A5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30662C-DC77-466C-82D7-E081739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1" y="2505670"/>
            <a:ext cx="78105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742950" marR="0" lvl="0" indent="-74295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야고보서 헬라어 직역</a:t>
            </a:r>
            <a:endParaRPr kumimoji="1" lang="en-US" altLang="ko-KR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  <a:p>
            <a:pPr marL="742950" marR="0" lvl="0" indent="-74295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 </a:t>
            </a:r>
            <a:r>
              <a:rPr kumimoji="1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야고보서 </a:t>
            </a:r>
            <a:r>
              <a:rPr kumimoji="1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2:1~26 )</a:t>
            </a:r>
            <a:endParaRPr kumimoji="1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549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2:1~26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(01)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 형제들아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너희는 차별대우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외모로 판단함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안에서 영광의 주 우리의 예수 그리스도의 믿음을 갖고 있지 말라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(02)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만일 화려한 의복 안에서 너희의 회당 안으로 금반지를 낀 남자가 들어온다면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역시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오물묻은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불결한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의복 안에서 가난한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궁핍한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이도 들어온다면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(03)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너희가 화려한 의복을 입은 이에 대하여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눈여겨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본다면 그리고 너희가 말한다면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'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당신자신은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여기 좋은 자리에 앉으십시오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'.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가난한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궁핍한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이에게 말한다면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'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당신자신은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거기 서 있으십시오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.'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또는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'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 발판 아래에 앉아 있으십시오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.'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4769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2:1~26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(04)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그러면 너희는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너희자신들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안에서 차별한 것이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아니겠느냐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?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악한 생각들이 재판관이 된 것이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아니겠느냐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?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(05)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 사랑하는 형제들아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너희는 들으라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하나님이 세상에서 가난한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궁핍한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이들을 믿음 안에서 부자들로 선택하지 않으셨느냐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?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그분을 사랑하고 있는 이들에게 약속하신 바 그 왕국의 상속자들로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선택하지 않으셨느냐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?]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(06)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너희자신은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가난한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궁핍한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이들을 업신여겼다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부자들은 너희를 압제하지 아니하느냐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?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바로 그들은 너희를 법정 안으로 끌고가지 아니하느냐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?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452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2:1~26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(07)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그들은 너희에 대하여 일컬어졌던 좋은 이름을 비방하지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모독하지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아니하느냐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?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(08)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그럼에도 불구하고 너희가 만일 성경을 따라서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'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너는 네 이웃을 너 자신과 같이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장차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사랑할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'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고 하는 왕에게 속한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최고의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법을 지킨다면 너희는 잘 행하고 있는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(09)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만일 너희가 차별한다면 죄를 생산하고 있는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너희가 율법에 의하여 너희가 위반자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죄있는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로 폭로되고 있으면서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0556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2:1~26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(10)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누구든지 온 율법을 지킬지라도 하나 안에서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걸려넘어질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때에는 모든 것들의 범법자가 된 채 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(11)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'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너는 간음하지 말라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'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고 말씀하셨던 이가 역시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'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너는 살인하지 말라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'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고 말씀하셨기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네가 만일 간음하지 않아도 살인한다면 율법의 위반자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죄를 범한 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가 된 채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(12)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이와같이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너희는 자유의 율법을 통하여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심판받도록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작정되고 있는 이들처럼 발언하고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행하고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(13)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긍휼을 행하지 않았던 이에게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긍휼없는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심판이 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긍휼은 심판에게 자랑한다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 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2701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2:1~26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(14)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 형제들아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만일 누구든지 믿음을 말할지라도 그런데 그가 행위들을 가지고 있지 않으면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무슨 유익이 있겠느냐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?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 믿음이 자기를 구원하는 것을 할 수 없지 않겠느냐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?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(15)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만일 형제나 혹은 자매가 헐벗은 이들로 있고 그리고 일용할 양식에 빈곤하게 있는데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부족한데도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(16)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너희들로부터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누구든지 그들에게 말하기를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평안히 떠나가고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덥게 하고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배부르게 하고 있어라 말하면서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그러나 너희에게 그 몸에 필요한 것들을 주지 않는다면 무슨 유익이 있겠느냐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?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4705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2:1~26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(17)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이와같이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믿음 역시 만일 행위들을 가지고 있지 않다면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자기자신을 따라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 자체가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죽은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것이니라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(18)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그러나 누가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장차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말할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"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너자신은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 믿음을 가지고 있고 나자신은 행위들을 가지고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너는 행위들이 없는 네 믿음을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단번에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내게 보이라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나도 역시 나의 믿음의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행위들로부터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네게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보일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."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(19)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너자신은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 하나님이 한 분이라는 것을 믿고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잘 행하는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귀신들도 역시 믿고 그리고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벌벌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떤다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9697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2:1~26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(20)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아아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허탄한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공허한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사람아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행위들이 없는 믿음이 쓸모없다는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무익하다는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것을 알기를 원하느냐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?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(21)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우리의 조상 아브라함이 그의 아들 이삭을 제단 위에 드린 후에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행위들로부터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의롭게 되지 아니하였느냐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? 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(22)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너는 믿음이 자신의 행위들과 아직도 함께 일하고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동역하고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있다는 것을 보고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그리하여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행위들로부터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있는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믿음이 완성되는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온전케 되는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4147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8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8358</TotalTime>
  <Words>1188</Words>
  <Application>Microsoft Office PowerPoint</Application>
  <PresentationFormat>와이드스크린</PresentationFormat>
  <Paragraphs>93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17</vt:i4>
      </vt:variant>
    </vt:vector>
  </HeadingPairs>
  <TitlesOfParts>
    <vt:vector size="30" baseType="lpstr">
      <vt:lpstr>HY울릉도B</vt:lpstr>
      <vt:lpstr>굴림</vt:lpstr>
      <vt:lpstr>나눔바른고딕</vt:lpstr>
      <vt:lpstr>남양주고딕EB</vt:lpstr>
      <vt:lpstr>맑은 고딕</vt:lpstr>
      <vt:lpstr>서울남산 장체BL</vt:lpstr>
      <vt:lpstr>제주고딕</vt:lpstr>
      <vt:lpstr>헬스셋 조릿대 Std</vt:lpstr>
      <vt:lpstr>Arial</vt:lpstr>
      <vt:lpstr>Times New Roman</vt:lpstr>
      <vt:lpstr>1_Office 테마</vt:lpstr>
      <vt:lpstr>18_기본 디자인</vt:lpstr>
      <vt:lpstr>14_기본 디자인</vt:lpstr>
      <vt:lpstr>수요기도회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병진</dc:creator>
  <cp:lastModifiedBy>정 병진</cp:lastModifiedBy>
  <cp:revision>229</cp:revision>
  <cp:lastPrinted>2020-06-23T15:50:44Z</cp:lastPrinted>
  <dcterms:created xsi:type="dcterms:W3CDTF">2020-03-24T07:24:09Z</dcterms:created>
  <dcterms:modified xsi:type="dcterms:W3CDTF">2022-04-06T06:06:49Z</dcterms:modified>
</cp:coreProperties>
</file>