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19"/>
  </p:handoutMasterIdLst>
  <p:sldIdLst>
    <p:sldId id="1263" r:id="rId4"/>
    <p:sldId id="1190" r:id="rId5"/>
    <p:sldId id="1268" r:id="rId6"/>
    <p:sldId id="1266" r:id="rId7"/>
    <p:sldId id="10853" r:id="rId8"/>
    <p:sldId id="10854" r:id="rId9"/>
    <p:sldId id="10870" r:id="rId10"/>
    <p:sldId id="10873" r:id="rId11"/>
    <p:sldId id="1189" r:id="rId12"/>
    <p:sldId id="1055" r:id="rId13"/>
    <p:sldId id="1063" r:id="rId14"/>
    <p:sldId id="10872" r:id="rId15"/>
    <p:sldId id="1057" r:id="rId16"/>
    <p:sldId id="1058" r:id="rId17"/>
    <p:sldId id="1150" r:id="rId18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708"/>
    <a:srgbClr val="EA8516"/>
    <a:srgbClr val="FF6600"/>
    <a:srgbClr val="94C2BF"/>
    <a:srgbClr val="66FF66"/>
    <a:srgbClr val="FFCC00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- </a:t>
            </a:r>
            <a:r>
              <a:rPr kumimoji="0" lang="ko-KR" altLang="en-US" sz="35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야고보서강해</a:t>
            </a:r>
            <a:r>
              <a:rPr kumimoji="0" lang="en-US" altLang="ko-KR" sz="3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(02)-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야고보가 말하는 시험과 은사 및 참된 경건이란 대체 무엇인가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?”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야고보서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1:13~27 )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084866" y="2023950"/>
            <a:ext cx="4022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- 2022.03.30(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65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야고보서가 어떤 책인지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인간이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맞딱뜨리는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시험의 문제 및 믿음과 행함의 문제를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하나님은 테스트와 </a:t>
            </a:r>
            <a:r>
              <a:rPr lang="ko-KR" altLang="en-US" sz="36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시련으로서의</a:t>
            </a:r>
            <a:r>
              <a:rPr lang="ko-KR" altLang="en-US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시험을 허락하시나 죄짓게 유혹하는 시험을 하지 않으신다는 것을 알게 하시니 감사합니다</a:t>
            </a:r>
            <a:r>
              <a:rPr lang="en-US" altLang="ko-KR" sz="36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24340" y="1582934"/>
            <a:ext cx="1154331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모든 사람이 죄를 짓는 것은 자신의 욕심에 이끌려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미혹받는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것임을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하나님은 우리에게 빛들의 아버지로서 좋은 은사와 온전한 선물을 주시고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우리를 피조물들 중에서 최고의 걸작품으로 삼으셨다는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사람은 듣는 것은 속히 해야 하겠지만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말하고 분노하는 것은 </a:t>
            </a:r>
            <a:r>
              <a:rPr lang="ko-KR" altLang="en-US" sz="36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더디하고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신중하게 말해야 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말씀을 듣기만 하고 행하지 않는 자가 되어서는 안 된다는 것을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온전한 복음을 깨달은 자는 말씀을 듣고 잊어버리는 자가 아니라 그것을 실천하는 자라는 것을 알게 하시니 감사합니다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참된 경건은 자신의 혀는 재갈 물리고 고아와 과부들을 돌보며 세속에 물들지 않는 것임을 알게 하시니 감사합니다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49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죄를 쌓아 두지 않겠습니다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더러운 말은 그 이름도 부르지 않겠습니다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듣기는 속히 하고 말하기는 더디 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해가 지도록 분을 품지 않겠습니다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말씀을 지켜 행하는 자가 되겠습니다</a:t>
            </a:r>
            <a:r>
              <a:rPr lang="en-US" altLang="ko-KR" sz="36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36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이제까지 나로 하여금 죄의 원인을 하나님께 돌리게 하는 악한 영들은 떠나가라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듣는 것은 막지 않는 듯 보이나 말씀을 깨닫는 것을 방해하며 말씀 따라 실천하는 것을 가로막고 있는 악한 영들은 떠나가라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504000" fontAlgn="base"/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36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36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504000" fontAlgn="base"/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죄를 짓지 말고 말씀대로 </a:t>
            </a:r>
            <a:r>
              <a:rPr lang="ko-KR" altLang="en-US" sz="36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실천할지어다</a:t>
            </a:r>
            <a:r>
              <a:rPr lang="en-US" altLang="ko-KR" sz="36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말씀의 핵심</a:t>
                </a: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 </a:t>
                </a:r>
                <a:r>
                  <a:rPr kumimoji="1" lang="ko-KR" altLang="en-US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힘 차게 큰 소리로 </a:t>
                </a: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1.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야고보서는 신약의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산상수훈이요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구약의 잠언서로구나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2.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죄는 생각부터 그 싹부터 잘라내야 하는구나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3.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하나님은 좋고 온전한 선물만을 주시며 생명의 은혜를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부어주시는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분이로구나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4.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듣는 것은 속히 해야 하지만 말하는 것도 화내는 것은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더디할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때 하나님의 의를 이룰 수 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marL="504000" fontAlgn="base"/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5.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말씀은 듣고 잊어버릴 것이 아니라 그대로 실천할 때 비로소 경건한 자가 될 수 있구나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lang="en-US" altLang="ko-KR" sz="3600" dirty="0">
              <a:solidFill>
                <a:schemeClr val="tx2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야고보서 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1:13~27 )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66842"/>
            <a:ext cx="114907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시험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유혹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을 받고 있으면서 아무도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누구든지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하나님으로부터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시험을 받는다고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하나님은 악한 것들에게 시험을 받지도 아니하시며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그분은 친히 아무도 시험하지 않으시기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각자는 유혹을 받는다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자기자신의 욕망에 의하여 이끌림을 받으면서 그리고 유혹을 받고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나서 욕망은 임신한 후에 죄를 낳는다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죄가 완성된 후에는 사망을 낳는다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4769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20676"/>
            <a:ext cx="114297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사랑하는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미혹 당하지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모든 좋은 은사와 모든 온전한 선물은 위로부터 빛들의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아버지께로부터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내려오고 있으면서 있는 중이다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이러한 그분에게는 변동도 있지 않고 또는 회전의 그림자도 있지 않으신다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(18) 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그분이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바라신 후에 그분은 우리를 자신의 창조물들의 첫 열매로서 있게 하기 위하여 진리의 말씀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정관사 없음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으로 우리를 낳으셨다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1" y="1192034"/>
            <a:ext cx="1142107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 사랑하는 형제들아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알아차리고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모든 사람은 듣는 것 안으로는 신속히 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말하는 것 안으로는 더디 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분노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성냄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안으로는 더디 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남자의 분노는 하나님의 의를 생산하지 못하기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이러므로 모든 더러움과 악의 넘침을 내다 버리고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너희의 혼들을 구원하는 것을 할 수 있는 심어진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뿌리박힌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말씀을 온유함 안에서 영접하라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받아들여라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196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192034"/>
            <a:ext cx="1142978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너희는 말씀의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어떤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행하는 자들이 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듣는 자들이 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 자신들을 속이지 않고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어떤 사람이든지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말씀의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어떤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듣는 자로 있고 그리고 행하지 않는 자로 있다면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이이는 거울 안에서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거울로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자신의 기원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태어남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의 얼굴을 관찰하고 있는 남자와 같기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그는 자기자신을 관찰하였고 그리고 떠나갔지만 이에 그가 어떤 모습으로 있던 중이었는지를 잊어버렸기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22352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1" y="1192034"/>
            <a:ext cx="113601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(25)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그런데 자유의 온전한 율법안으로 들여다 보았던 자이며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머물러 있던 자는 잊어버림의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잊어버리기 위해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듣는 자가 된 것이 아니요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행위로 행하는 자이니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이이는 자신의 행위 안에서 복된 이로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있을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경건한 자로 있다고 생각한다면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자기의 혀를 재갈 물리지 않고 있으면서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자기의 마음을 속이고 있다면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이이의 경건은 헛된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공허한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쓸모없는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50652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1" y="1192034"/>
            <a:ext cx="1143849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(27)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하나님이자 아버지 옆에서 정결하고 더럽혀 있지 않는 경건은 이것이다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곧 고아들과 과부들을 그들의 환난 가운데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돌아보고 있으며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자기 자신을 세상으로부터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아포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흠 없는 이로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지키고 있는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898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(02)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야고보서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1:13~27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8295</TotalTime>
  <Words>935</Words>
  <Application>Microsoft Office PowerPoint</Application>
  <PresentationFormat>와이드스크린</PresentationFormat>
  <Paragraphs>77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8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228</cp:revision>
  <cp:lastPrinted>2020-06-23T15:50:44Z</cp:lastPrinted>
  <dcterms:created xsi:type="dcterms:W3CDTF">2020-03-24T07:24:09Z</dcterms:created>
  <dcterms:modified xsi:type="dcterms:W3CDTF">2022-03-30T05:18:23Z</dcterms:modified>
</cp:coreProperties>
</file>