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handoutMasterIdLst>
    <p:handoutMasterId r:id="rId18"/>
  </p:handoutMasterIdLst>
  <p:sldIdLst>
    <p:sldId id="13047" r:id="rId3"/>
    <p:sldId id="13006" r:id="rId4"/>
    <p:sldId id="13014" r:id="rId5"/>
    <p:sldId id="13048" r:id="rId6"/>
    <p:sldId id="13049" r:id="rId7"/>
    <p:sldId id="13050" r:id="rId8"/>
    <p:sldId id="13052" r:id="rId9"/>
    <p:sldId id="13051" r:id="rId10"/>
    <p:sldId id="13053" r:id="rId11"/>
    <p:sldId id="13057" r:id="rId12"/>
    <p:sldId id="13016" r:id="rId13"/>
    <p:sldId id="12371" r:id="rId14"/>
    <p:sldId id="13010" r:id="rId15"/>
    <p:sldId id="13012" r:id="rId16"/>
    <p:sldId id="13011" r:id="rId17"/>
  </p:sldIdLst>
  <p:sldSz cx="12192000" cy="6858000"/>
  <p:notesSz cx="6888163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012"/>
    <a:srgbClr val="EDE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8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0AFE8E8-80BA-446B-92F0-06718D24DDBF}" type="datetimeFigureOut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F1C1E952-E358-4DDE-AB64-F240351D45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80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35964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9671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65002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427AD-FA73-45A3-93AF-3512ADF4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056D-38DF-4557-88B8-6C9ADC606D9B}" type="datetimeFigureOut">
              <a:rPr lang="ko-KR" altLang="en-US"/>
              <a:pPr>
                <a:defRPr/>
              </a:pPr>
              <a:t>2023-04-01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E078E-F406-4A66-B5E6-7051EF74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53FA60-DC5B-4270-916C-44BB2452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9445-D0CD-4B8E-964E-02762C7C43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551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2649A8-FE62-41B7-9009-A20B2146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2CA3-6D87-45E6-9E21-B510FF83F627}" type="datetimeFigureOut">
              <a:rPr lang="ko-KR" altLang="en-US"/>
              <a:pPr>
                <a:defRPr/>
              </a:pPr>
              <a:t>2023-04-01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5715D7-4050-47A2-96BC-C7B3FF34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61C772-D2B9-441B-9FB9-E8D402FB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4987-B756-466D-816D-9B64C53E2C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891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120A8E-CE53-4262-85A2-F33A690A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DA5B-81A4-4C60-BBF1-3A9950A2D720}" type="datetimeFigureOut">
              <a:rPr lang="ko-KR" altLang="en-US"/>
              <a:pPr>
                <a:defRPr/>
              </a:pPr>
              <a:t>2023-04-01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DA8905-72AA-4308-A7F7-EE3DB92C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3B8CA0-FDCA-44EE-9E6C-CC4DB435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8A0-CDBB-414A-AC7B-04BA8B4854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6984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4206293-1586-4A22-B467-8C1F33B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E8DF-7AF8-478D-A10D-B10996AFCAAA}" type="datetimeFigureOut">
              <a:rPr lang="ko-KR" altLang="en-US"/>
              <a:pPr>
                <a:defRPr/>
              </a:pPr>
              <a:t>2023-04-01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0994CB1-5D1D-4638-84A3-B8433431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A1EEE44-5F72-4448-94C2-D082BBB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26FC-3A7C-4905-AD41-2D9C7342F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31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4618886-BB95-4C8F-B437-015E43F3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D22C-6041-4E0D-8CFE-342B93BA072D}" type="datetimeFigureOut">
              <a:rPr lang="ko-KR" altLang="en-US"/>
              <a:pPr>
                <a:defRPr/>
              </a:pPr>
              <a:t>2023-04-01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B2435EC6-804D-4E26-9CBD-5E70FB9E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2D84C361-95B0-4708-9B28-7F914618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4BCA-AF56-4141-AB05-9D30A20EBF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33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FE151A2A-FCE5-4983-9636-8ED19B8C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074C-AD61-42AD-986B-3F38B863BADD}" type="datetimeFigureOut">
              <a:rPr lang="ko-KR" altLang="en-US"/>
              <a:pPr>
                <a:defRPr/>
              </a:pPr>
              <a:t>2023-04-01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C6308AC3-28FB-4ACA-8E37-B628AE98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7C6E2D2-056A-4157-BEBE-2BA01AB5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926F-CCE2-4A58-B850-F5AF1FEC61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853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7FDB4259-DFCD-4182-9F06-B4040ACA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F746-EAD6-489B-8A17-D67A5C74AEA7}" type="datetimeFigureOut">
              <a:rPr lang="ko-KR" altLang="en-US"/>
              <a:pPr>
                <a:defRPr/>
              </a:pPr>
              <a:t>2023-04-01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B775F743-89AA-427C-B6FE-DEE40B21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8BCB7CBB-D07D-4ADD-9F17-5FE31FE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EDDA-C96B-4F18-84BA-23C24CF8C6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6466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D0AD108-4645-41AB-B8D8-06AB3F4C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875F-9595-4D3A-BF77-9EE0F6EC853F}" type="datetimeFigureOut">
              <a:rPr lang="ko-KR" altLang="en-US"/>
              <a:pPr>
                <a:defRPr/>
              </a:pPr>
              <a:t>2023-04-01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32852E40-048A-43C5-B326-59956D5E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44FBD7E-A19A-4E5F-8710-A90663AE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C2C4-3169-44B9-829D-E0F2748A84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619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53701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10BAC57-183E-44F3-BD3F-5E23A43B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FE76-A187-431B-9BF0-0D83DF5A2CCA}" type="datetimeFigureOut">
              <a:rPr lang="ko-KR" altLang="en-US"/>
              <a:pPr>
                <a:defRPr/>
              </a:pPr>
              <a:t>2023-04-01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132AD73-4034-44A5-9B77-440C5C2F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70C665AF-5C33-490A-A651-E4B0E773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5101-AF44-49BB-8A24-05D6B86355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160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555C37-4C72-409B-910A-8C1F5099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AAD2-58DB-4D65-AB9C-994901D7CDC5}" type="datetimeFigureOut">
              <a:rPr lang="ko-KR" altLang="en-US"/>
              <a:pPr>
                <a:defRPr/>
              </a:pPr>
              <a:t>2023-04-01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488B7-6998-4D46-B048-C5B6F0C0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495656-CC92-4645-95E1-C19548B3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B2A3-4139-428B-98F9-044E39ED78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9605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6B7ADB-37B0-4988-90E5-A7AC226D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B5DB-E849-4587-A251-9F9792C12D19}" type="datetimeFigureOut">
              <a:rPr lang="ko-KR" altLang="en-US"/>
              <a:pPr>
                <a:defRPr/>
              </a:pPr>
              <a:t>2023-04-01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3743D3-AF61-4082-A058-D0C69FFA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5DDA8E-A441-4280-8F23-3DBD656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D212-5CED-4BE7-82DB-2360624A2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38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5065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17262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5642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6878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07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1164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7827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>
            <a:extLst>
              <a:ext uri="{FF2B5EF4-FFF2-40B4-BE49-F238E27FC236}">
                <a16:creationId xmlns:a16="http://schemas.microsoft.com/office/drawing/2014/main" id="{20B9E094-7BFD-490C-BD0F-45E251ACEF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184" y="6359525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atinLnBrk="1"/>
            <a:fld id="{E16DAAE2-0DA2-4B06-A1C2-1B0891E5F523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 latinLnBrk="1"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45778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4E9F870C-5964-4359-8F5A-0EA181838C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EC2165BE-BC1A-4B26-9C9E-262813271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9616FF-63DD-487A-BB6E-EE55F576F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F8EE5D-F4F7-4898-9859-AD660EBF81F5}" type="datetimeFigureOut">
              <a:rPr lang="ko-KR" altLang="en-US"/>
              <a:pPr>
                <a:defRPr/>
              </a:pPr>
              <a:t>2023-04-01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79084F-AF84-4759-9DA3-7609C22A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7BA182-C0FD-4556-8ED3-E0541E24F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mtClean="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CEEC65A3-8089-4998-B3BA-EFCB1A0D28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45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2275312" y="572248"/>
            <a:ext cx="7669450" cy="1257320"/>
          </a:xfrm>
        </p:spPr>
        <p:txBody>
          <a:bodyPr rtlCol="0">
            <a:noAutofit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ko-KR" altLang="en-US" sz="7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신라문화체(B)" panose="02020603020101020101" pitchFamily="18" charset="-127"/>
                <a:ea typeface="신라문화체(B)" panose="02020603020101020101" pitchFamily="18" charset="-127"/>
                <a:cs typeface="신라문화체(B)" panose="02020603020101020101" pitchFamily="18" charset="-127"/>
              </a:rPr>
              <a:t>금요기도회</a:t>
            </a:r>
            <a:endParaRPr lang="en-US" altLang="ko-KR" sz="72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신라문화체(B)" panose="02020603020101020101" pitchFamily="18" charset="-127"/>
              <a:ea typeface="신라문화체(B)" panose="02020603020101020101" pitchFamily="18" charset="-127"/>
              <a:cs typeface="신라문화체(B)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1831" y="6054919"/>
            <a:ext cx="4594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AEB795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신라문화체(B)" panose="02020603020101020101" pitchFamily="18" charset="-127"/>
              </a:rPr>
              <a:t>- 2023.03.31(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신라문화체(B)" panose="02020603020101020101" pitchFamily="18" charset="-127"/>
              </a:rPr>
              <a:t>금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신라문화체(B)" panose="02020603020101020101" pitchFamily="18" charset="-127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신라문화체(B)" panose="02020603020101020101" pitchFamily="18" charset="-127"/>
              </a:rPr>
              <a:t>저녁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신라문화체(B)" panose="02020603020101020101" pitchFamily="18" charset="-127"/>
              </a:rPr>
              <a:t>8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신라문화체(B)" panose="02020603020101020101" pitchFamily="18" charset="-127"/>
              </a:rPr>
              <a:t>시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신라문화체(B)" panose="02020603020101020101" pitchFamily="18" charset="-127"/>
              </a:rPr>
              <a:t>30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신라문화체(B)" panose="02020603020101020101" pitchFamily="18" charset="-127"/>
              </a:rPr>
              <a:t>분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신라문화체(B)" panose="02020603020101020101" pitchFamily="18" charset="-127"/>
              </a:rPr>
              <a:t>-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495169-D58A-DAB9-F1F4-3299253F99B0}"/>
              </a:ext>
            </a:extLst>
          </p:cNvPr>
          <p:cNvSpPr txBox="1">
            <a:spLocks noChangeArrowheads="1"/>
          </p:cNvSpPr>
          <p:nvPr/>
        </p:nvSpPr>
        <p:spPr>
          <a:xfrm>
            <a:off x="184951" y="1992218"/>
            <a:ext cx="11945922" cy="324491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17" indent="-342917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87" indent="-285764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marR="0" lvl="0" indent="-265176" algn="ctr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Tx/>
              <a:buNone/>
              <a:tabLst/>
              <a:defRPr/>
            </a:pPr>
            <a:r>
              <a:rPr kumimoji="1" lang="en-US" altLang="ko-KR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“</a:t>
            </a:r>
            <a:r>
              <a:rPr kumimoji="1" lang="ko-KR" altLang="en-US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영적 전쟁에서 무기들을 사용하는 실제적인 방법</a:t>
            </a:r>
            <a:r>
              <a:rPr kumimoji="1" lang="en-US" altLang="ko-KR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”</a:t>
            </a:r>
          </a:p>
          <a:p>
            <a:pPr marL="265176" marR="0" lvl="0" indent="-265176" algn="ctr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Tx/>
              <a:buNone/>
              <a:tabLst/>
              <a:defRPr/>
            </a:pPr>
            <a:r>
              <a:rPr kumimoji="1" lang="en-US" altLang="ko-KR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anose="020B0800000000000000" pitchFamily="34" charset="-127"/>
                <a:ea typeface="Adobe 고딕 Std B" panose="020B0800000000000000" pitchFamily="34" charset="-127"/>
                <a:cs typeface="+mn-cs"/>
              </a:rPr>
              <a:t>( </a:t>
            </a:r>
            <a:r>
              <a:rPr kumimoji="1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anose="020B0800000000000000" pitchFamily="34" charset="-127"/>
                <a:ea typeface="Adobe 고딕 Std B" panose="020B0800000000000000" pitchFamily="34" charset="-127"/>
                <a:cs typeface="+mn-cs"/>
              </a:rPr>
              <a:t>계 </a:t>
            </a:r>
            <a:r>
              <a:rPr kumimoji="1" lang="en-US" altLang="ko-KR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anose="020B0800000000000000" pitchFamily="34" charset="-127"/>
                <a:ea typeface="Adobe 고딕 Std B" panose="020B0800000000000000" pitchFamily="34" charset="-127"/>
                <a:cs typeface="+mn-cs"/>
              </a:rPr>
              <a:t>19:14~15)</a:t>
            </a:r>
          </a:p>
        </p:txBody>
      </p:sp>
    </p:spTree>
    <p:extLst>
      <p:ext uri="{BB962C8B-B14F-4D97-AF65-F5344CB8AC3E}">
        <p14:creationId xmlns:p14="http://schemas.microsoft.com/office/powerpoint/2010/main" val="3074437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91841AFF-552E-703F-92DE-75E190655983}"/>
              </a:ext>
            </a:extLst>
          </p:cNvPr>
          <p:cNvGraphicFramePr>
            <a:graphicFrameLocks noGrp="1"/>
          </p:cNvGraphicFramePr>
          <p:nvPr/>
        </p:nvGraphicFramePr>
        <p:xfrm>
          <a:off x="0" y="901180"/>
          <a:ext cx="12192000" cy="595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17698676"/>
                    </a:ext>
                  </a:extLst>
                </a:gridCol>
                <a:gridCol w="2830286">
                  <a:extLst>
                    <a:ext uri="{9D8B030D-6E8A-4147-A177-3AD203B41FA5}">
                      <a16:colId xmlns:a16="http://schemas.microsoft.com/office/drawing/2014/main" val="2952198558"/>
                    </a:ext>
                  </a:extLst>
                </a:gridCol>
                <a:gridCol w="2725783">
                  <a:extLst>
                    <a:ext uri="{9D8B030D-6E8A-4147-A177-3AD203B41FA5}">
                      <a16:colId xmlns:a16="http://schemas.microsoft.com/office/drawing/2014/main" val="2090032453"/>
                    </a:ext>
                  </a:extLst>
                </a:gridCol>
                <a:gridCol w="3161211">
                  <a:extLst>
                    <a:ext uri="{9D8B030D-6E8A-4147-A177-3AD203B41FA5}">
                      <a16:colId xmlns:a16="http://schemas.microsoft.com/office/drawing/2014/main" val="267124545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246747372"/>
                    </a:ext>
                  </a:extLst>
                </a:gridCol>
              </a:tblGrid>
              <a:tr h="604501">
                <a:tc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solidFill>
                          <a:srgbClr val="FF0000"/>
                        </a:solidFill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rgbClr val="FF000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제사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rgbClr val="FF000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부처불교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err="1">
                          <a:solidFill>
                            <a:srgbClr val="FF000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무당점쟁이</a:t>
                      </a:r>
                      <a:endParaRPr lang="ko-KR" altLang="en-US" sz="3200" dirty="0">
                        <a:solidFill>
                          <a:srgbClr val="FF0000"/>
                        </a:solidFill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err="1">
                          <a:solidFill>
                            <a:srgbClr val="FF000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미신잡신</a:t>
                      </a:r>
                      <a:endParaRPr lang="ko-KR" altLang="en-US" sz="3200" dirty="0">
                        <a:solidFill>
                          <a:srgbClr val="FF0000"/>
                        </a:solidFill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64574"/>
                  </a:ext>
                </a:extLst>
              </a:tr>
              <a:tr h="255918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특징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무지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무능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무기력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 err="1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열매없음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영적무지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신앙방해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endParaRPr lang="ko-KR" altLang="en-US" sz="3200" dirty="0"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망상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(</a:t>
                      </a:r>
                      <a:r>
                        <a:rPr lang="ko-KR" altLang="en-US" sz="3200" dirty="0" err="1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헛된꿈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),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게으름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떠돌이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헛소리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 err="1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열정없게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endParaRPr lang="ko-KR" altLang="en-US" sz="3200" dirty="0"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교만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혈기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/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분노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우울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거짓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음란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폭력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살인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/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살생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시기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/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질투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사치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/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유흥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endParaRPr lang="ko-KR" altLang="en-US" sz="3200" dirty="0"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어둠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막막함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눌림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미혹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 err="1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앞길막음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형통방해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전진방해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실패</a:t>
                      </a:r>
                      <a:r>
                        <a:rPr lang="en-US" altLang="ko-KR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손해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626847"/>
                  </a:ext>
                </a:extLst>
              </a:tr>
              <a:tr h="15725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결과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질병</a:t>
                      </a:r>
                      <a:r>
                        <a:rPr lang="en-US" altLang="ko-KR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(</a:t>
                      </a:r>
                      <a:r>
                        <a:rPr lang="ko-KR" altLang="en-US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두통</a:t>
                      </a:r>
                      <a:r>
                        <a:rPr lang="en-US" altLang="ko-KR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치매</a:t>
                      </a:r>
                      <a:r>
                        <a:rPr lang="en-US" altLang="ko-KR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위암</a:t>
                      </a:r>
                      <a:r>
                        <a:rPr lang="en-US" altLang="ko-KR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불임</a:t>
                      </a:r>
                      <a:r>
                        <a:rPr lang="en-US" altLang="ko-KR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)</a:t>
                      </a:r>
                    </a:p>
                    <a:p>
                      <a:pPr latinLnBrk="1"/>
                      <a:r>
                        <a:rPr lang="ko-KR" altLang="en-US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가난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가난</a:t>
                      </a:r>
                      <a:r>
                        <a:rPr lang="en-US" altLang="ko-KR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(</a:t>
                      </a:r>
                      <a:r>
                        <a:rPr lang="ko-KR" altLang="en-US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거지</a:t>
                      </a:r>
                      <a:r>
                        <a:rPr lang="en-US" altLang="ko-KR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)</a:t>
                      </a:r>
                      <a:endParaRPr lang="ko-KR" altLang="en-US" sz="3200" dirty="0">
                        <a:solidFill>
                          <a:srgbClr val="7030A0"/>
                        </a:solidFill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나쁜 성품</a:t>
                      </a:r>
                      <a:endParaRPr lang="en-US" altLang="ko-KR" sz="3200" dirty="0">
                        <a:solidFill>
                          <a:srgbClr val="7030A0"/>
                        </a:solidFill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  <a:p>
                      <a:pPr latinLnBrk="1"/>
                      <a:r>
                        <a:rPr lang="ko-KR" altLang="en-US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정신병</a:t>
                      </a:r>
                      <a:endParaRPr lang="en-US" altLang="ko-KR" sz="3200" dirty="0">
                        <a:solidFill>
                          <a:srgbClr val="7030A0"/>
                        </a:solidFill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  <a:p>
                      <a:pPr latinLnBrk="1"/>
                      <a:r>
                        <a:rPr lang="ko-KR" altLang="en-US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이혼</a:t>
                      </a:r>
                      <a:r>
                        <a:rPr lang="en-US" altLang="ko-KR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재혼</a:t>
                      </a:r>
                      <a:r>
                        <a:rPr lang="en-US" altLang="ko-KR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 </a:t>
                      </a:r>
                      <a:r>
                        <a:rPr lang="ko-KR" altLang="en-US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살인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물질손해</a:t>
                      </a:r>
                      <a:endParaRPr lang="en-US" altLang="ko-KR" sz="3200" dirty="0">
                        <a:solidFill>
                          <a:srgbClr val="7030A0"/>
                        </a:solidFill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  <a:p>
                      <a:pPr latinLnBrk="1"/>
                      <a:r>
                        <a:rPr lang="ko-KR" altLang="en-US" sz="3200" dirty="0" err="1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돕는이없음</a:t>
                      </a:r>
                      <a:endParaRPr lang="en-US" altLang="ko-KR" sz="3200" dirty="0">
                        <a:solidFill>
                          <a:srgbClr val="7030A0"/>
                        </a:solidFill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  <a:p>
                      <a:pPr marL="0" marR="0" lvl="0" indent="0" algn="l" defTabSz="91444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망함</a:t>
                      </a:r>
                      <a:r>
                        <a:rPr lang="en-US" altLang="ko-KR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 </a:t>
                      </a:r>
                      <a:r>
                        <a:rPr lang="ko-KR" altLang="en-US" sz="3200" dirty="0">
                          <a:solidFill>
                            <a:srgbClr val="7030A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이단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540671"/>
                  </a:ext>
                </a:extLst>
              </a:tr>
              <a:tr h="122062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00206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장부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00206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머리</a:t>
                      </a:r>
                      <a:r>
                        <a:rPr lang="en-US" altLang="ko-KR" sz="3200" dirty="0">
                          <a:solidFill>
                            <a:srgbClr val="00206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solidFill>
                            <a:srgbClr val="00206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위</a:t>
                      </a:r>
                      <a:r>
                        <a:rPr lang="en-US" altLang="ko-KR" sz="3200" dirty="0">
                          <a:solidFill>
                            <a:srgbClr val="00206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solidFill>
                            <a:srgbClr val="00206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자궁</a:t>
                      </a:r>
                      <a:r>
                        <a:rPr lang="en-US" altLang="ko-KR" sz="3200" dirty="0">
                          <a:solidFill>
                            <a:srgbClr val="00206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(</a:t>
                      </a:r>
                      <a:r>
                        <a:rPr lang="ko-KR" altLang="en-US" sz="3200" dirty="0">
                          <a:solidFill>
                            <a:srgbClr val="00206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전립선</a:t>
                      </a:r>
                      <a:r>
                        <a:rPr lang="en-US" altLang="ko-KR" sz="3200" dirty="0">
                          <a:solidFill>
                            <a:srgbClr val="00206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)</a:t>
                      </a:r>
                      <a:endParaRPr lang="ko-KR" altLang="en-US" sz="3200" dirty="0">
                        <a:solidFill>
                          <a:srgbClr val="002060"/>
                        </a:solidFill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00206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머리</a:t>
                      </a:r>
                      <a:r>
                        <a:rPr lang="en-US" altLang="ko-KR" sz="3200" dirty="0">
                          <a:solidFill>
                            <a:srgbClr val="00206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solidFill>
                            <a:srgbClr val="00206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손과 발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00206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가슴</a:t>
                      </a:r>
                      <a:r>
                        <a:rPr lang="en-US" altLang="ko-KR" sz="3200" dirty="0">
                          <a:solidFill>
                            <a:srgbClr val="00206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</a:t>
                      </a:r>
                      <a:r>
                        <a:rPr lang="ko-KR" altLang="en-US" sz="3200" dirty="0">
                          <a:solidFill>
                            <a:srgbClr val="00206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머리</a:t>
                      </a:r>
                      <a:r>
                        <a:rPr lang="en-US" altLang="ko-KR" sz="3200" dirty="0">
                          <a:solidFill>
                            <a:srgbClr val="00206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(</a:t>
                      </a:r>
                      <a:r>
                        <a:rPr lang="ko-KR" altLang="en-US" sz="3200" dirty="0">
                          <a:solidFill>
                            <a:srgbClr val="00206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정신</a:t>
                      </a:r>
                      <a:r>
                        <a:rPr lang="en-US" altLang="ko-KR" sz="3200" dirty="0">
                          <a:solidFill>
                            <a:srgbClr val="00206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)</a:t>
                      </a:r>
                      <a:endParaRPr lang="ko-KR" altLang="en-US" sz="3200" dirty="0">
                        <a:solidFill>
                          <a:srgbClr val="002060"/>
                        </a:solidFill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 err="1">
                          <a:solidFill>
                            <a:srgbClr val="002060"/>
                          </a:solidFill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손과발</a:t>
                      </a:r>
                      <a:endParaRPr lang="ko-KR" altLang="en-US" sz="3200" dirty="0">
                        <a:solidFill>
                          <a:srgbClr val="002060"/>
                        </a:solidFill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8653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0436400-448A-2E1F-4659-2C3726BB19F2}"/>
              </a:ext>
            </a:extLst>
          </p:cNvPr>
          <p:cNvSpPr txBox="1"/>
          <p:nvPr/>
        </p:nvSpPr>
        <p:spPr>
          <a:xfrm>
            <a:off x="2258007" y="-47294"/>
            <a:ext cx="7684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96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개의 파생영들</a:t>
            </a:r>
          </a:p>
        </p:txBody>
      </p:sp>
    </p:spTree>
    <p:extLst>
      <p:ext uri="{BB962C8B-B14F-4D97-AF65-F5344CB8AC3E}">
        <p14:creationId xmlns:p14="http://schemas.microsoft.com/office/powerpoint/2010/main" val="20419524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6CDDC9F-235E-4E58-B7F8-F58E2F564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992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3923734-534E-436A-8071-94BD2E955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08" y="0"/>
            <a:ext cx="4848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3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E189BA4-610C-47C3-AC70-EA2B3AA5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7281" cy="6858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75FDCAB-DC97-4458-A7A5-6AC5E79B0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9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0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B235ED8-8EBE-D577-973B-CDCF8ADD1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992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1AC6005-7DA5-0FD0-DA1B-3E53D9D29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08" y="0"/>
            <a:ext cx="4848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21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AF85624-CCFB-B339-B65E-B4DFB3D11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1936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F33EB57-7B1F-98AD-E285-FC7BAB9C4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04" y="0"/>
            <a:ext cx="5309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74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29B965E-EE96-9C63-0587-699242A10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992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15E9136-7903-65D3-D98E-A94E2D7A6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08" y="0"/>
            <a:ext cx="4848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0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2258007" y="228916"/>
            <a:ext cx="7684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성도들의 영적 무기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DF8B2AE9-9164-F7BA-5B09-259EE5CD0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245183"/>
              </p:ext>
            </p:extLst>
          </p:nvPr>
        </p:nvGraphicFramePr>
        <p:xfrm>
          <a:off x="561474" y="1619124"/>
          <a:ext cx="11069051" cy="3492648"/>
        </p:xfrm>
        <a:graphic>
          <a:graphicData uri="http://schemas.openxmlformats.org/drawingml/2006/table">
            <a:tbl>
              <a:tblPr/>
              <a:tblGrid>
                <a:gridCol w="1399229">
                  <a:extLst>
                    <a:ext uri="{9D8B030D-6E8A-4147-A177-3AD203B41FA5}">
                      <a16:colId xmlns:a16="http://schemas.microsoft.com/office/drawing/2014/main" val="269264597"/>
                    </a:ext>
                  </a:extLst>
                </a:gridCol>
                <a:gridCol w="5980139">
                  <a:extLst>
                    <a:ext uri="{9D8B030D-6E8A-4147-A177-3AD203B41FA5}">
                      <a16:colId xmlns:a16="http://schemas.microsoft.com/office/drawing/2014/main" val="432118789"/>
                    </a:ext>
                  </a:extLst>
                </a:gridCol>
                <a:gridCol w="3689683">
                  <a:extLst>
                    <a:ext uri="{9D8B030D-6E8A-4147-A177-3AD203B41FA5}">
                      <a16:colId xmlns:a16="http://schemas.microsoft.com/office/drawing/2014/main" val="611081824"/>
                    </a:ext>
                  </a:extLst>
                </a:gridCol>
              </a:tblGrid>
              <a:tr h="116421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0" kern="0" spc="-50" dirty="0">
                        <a:solidFill>
                          <a:srgbClr val="000000"/>
                        </a:solidFill>
                        <a:effectLst/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공격용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방어용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7582"/>
                  </a:ext>
                </a:extLst>
              </a:tr>
              <a:tr h="116421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기본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칼</a:t>
                      </a:r>
                      <a:r>
                        <a:rPr lang="en-US" altLang="ko-KR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 </a:t>
                      </a:r>
                      <a:r>
                        <a:rPr lang="ko-KR" altLang="en-US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불</a:t>
                      </a:r>
                      <a:r>
                        <a:rPr lang="en-US" altLang="ko-KR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 </a:t>
                      </a:r>
                      <a:r>
                        <a:rPr lang="ko-KR" altLang="en-US" sz="4000" kern="0" spc="-50" dirty="0" err="1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철장</a:t>
                      </a:r>
                      <a:r>
                        <a:rPr lang="en-US" altLang="ko-KR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 </a:t>
                      </a:r>
                      <a:r>
                        <a:rPr lang="ko-KR" altLang="en-US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진노의 포도주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보혈</a:t>
                      </a:r>
                      <a:r>
                        <a:rPr lang="en-US" altLang="ko-KR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(</a:t>
                      </a:r>
                      <a:r>
                        <a:rPr lang="ko-KR" altLang="en-US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예수님의 피</a:t>
                      </a:r>
                      <a:r>
                        <a:rPr lang="en-US" altLang="ko-KR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)</a:t>
                      </a:r>
                      <a:endParaRPr lang="ko-KR" altLang="en-US" sz="4000" kern="0" spc="-50" dirty="0">
                        <a:solidFill>
                          <a:srgbClr val="000000"/>
                        </a:solidFill>
                        <a:effectLst/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04401"/>
                  </a:ext>
                </a:extLst>
              </a:tr>
              <a:tr h="116421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기타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화살</a:t>
                      </a:r>
                      <a:r>
                        <a:rPr lang="en-US" altLang="ko-KR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 </a:t>
                      </a:r>
                      <a:r>
                        <a:rPr lang="ko-KR" altLang="en-US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창</a:t>
                      </a:r>
                      <a:r>
                        <a:rPr lang="en-US" altLang="ko-KR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 </a:t>
                      </a:r>
                      <a:r>
                        <a:rPr lang="ko-KR" altLang="en-US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작살</a:t>
                      </a:r>
                      <a:r>
                        <a:rPr lang="en-US" altLang="ko-KR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 </a:t>
                      </a:r>
                      <a:r>
                        <a:rPr lang="ko-KR" altLang="en-US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가위</a:t>
                      </a:r>
                      <a:r>
                        <a:rPr lang="en-US" altLang="ko-KR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...</a:t>
                      </a:r>
                      <a:endParaRPr lang="ko-KR" altLang="en-US" sz="4000" kern="0" spc="-50" dirty="0">
                        <a:solidFill>
                          <a:srgbClr val="000000"/>
                        </a:solidFill>
                        <a:effectLst/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십자가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785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4971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1614836" y="261081"/>
            <a:ext cx="896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공격용 무기를 사용하는 순서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(1)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CE9C96E-8932-127D-E38F-4C1467905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2732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D17BFA86-EBF4-261F-91F5-716728931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802550"/>
              </p:ext>
            </p:extLst>
          </p:nvPr>
        </p:nvGraphicFramePr>
        <p:xfrm>
          <a:off x="547701" y="1312557"/>
          <a:ext cx="11096598" cy="4570298"/>
        </p:xfrm>
        <a:graphic>
          <a:graphicData uri="http://schemas.openxmlformats.org/drawingml/2006/table">
            <a:tbl>
              <a:tblPr/>
              <a:tblGrid>
                <a:gridCol w="3460606">
                  <a:extLst>
                    <a:ext uri="{9D8B030D-6E8A-4147-A177-3AD203B41FA5}">
                      <a16:colId xmlns:a16="http://schemas.microsoft.com/office/drawing/2014/main" val="3571544995"/>
                    </a:ext>
                  </a:extLst>
                </a:gridCol>
                <a:gridCol w="7635992">
                  <a:extLst>
                    <a:ext uri="{9D8B030D-6E8A-4147-A177-3AD203B41FA5}">
                      <a16:colId xmlns:a16="http://schemas.microsoft.com/office/drawing/2014/main" val="4141749038"/>
                    </a:ext>
                  </a:extLst>
                </a:gridCol>
              </a:tblGrid>
              <a:tr h="115278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1. </a:t>
                      </a:r>
                      <a:r>
                        <a:rPr lang="ko-KR" altLang="en-US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성령을 초청하라</a:t>
                      </a:r>
                      <a:r>
                        <a:rPr lang="en-US" altLang="ko-KR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. </a:t>
                      </a:r>
                      <a:endParaRPr lang="ko-KR" altLang="en-US" sz="3200" kern="0" spc="-50" dirty="0">
                        <a:solidFill>
                          <a:srgbClr val="000000"/>
                        </a:solidFill>
                        <a:effectLst/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“</a:t>
                      </a: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성령이여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 </a:t>
                      </a:r>
                      <a:r>
                        <a:rPr lang="ko-KR" altLang="en-US" sz="3200" kern="0" spc="-50" dirty="0" err="1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오시옵소서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. </a:t>
                      </a: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지금 이곳에 </a:t>
                      </a:r>
                      <a:r>
                        <a:rPr lang="ko-KR" altLang="en-US" sz="3200" kern="0" spc="-50" dirty="0" err="1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임하시옵소서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.”</a:t>
                      </a:r>
                      <a:endParaRPr lang="ko-KR" altLang="en-US" sz="3200" kern="0" spc="-50" dirty="0">
                        <a:solidFill>
                          <a:srgbClr val="FF0000"/>
                        </a:solidFill>
                        <a:effectLst/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483450"/>
                  </a:ext>
                </a:extLst>
              </a:tr>
              <a:tr h="226473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2. </a:t>
                      </a:r>
                      <a:r>
                        <a:rPr lang="ko-KR" altLang="en-US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무장해제를 선포하라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“</a:t>
                      </a: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귀신들은 이 시간 </a:t>
                      </a:r>
                      <a:r>
                        <a:rPr lang="ko-KR" altLang="en-US" sz="3200" kern="0" spc="-50" dirty="0" err="1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무장해제될지어다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. </a:t>
                      </a:r>
                      <a:r>
                        <a:rPr lang="ko-KR" altLang="en-US" sz="3200" kern="0" spc="-50" dirty="0" err="1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무장해제될지어다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!”</a:t>
                      </a:r>
                      <a:endParaRPr lang="ko-KR" altLang="en-US" sz="3200" kern="0" spc="-50" dirty="0">
                        <a:solidFill>
                          <a:srgbClr val="FF0000"/>
                        </a:solidFill>
                        <a:effectLst/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“</a:t>
                      </a: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귀신들의 모든 계급은 </a:t>
                      </a:r>
                      <a:r>
                        <a:rPr lang="ko-KR" altLang="en-US" sz="3200" kern="0" spc="-50" dirty="0" err="1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떼어질지어다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. </a:t>
                      </a: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지금 떼어져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!”</a:t>
                      </a:r>
                      <a:endParaRPr lang="ko-KR" altLang="en-US" sz="3200" kern="0" spc="-50" dirty="0">
                        <a:solidFill>
                          <a:srgbClr val="FF0000"/>
                        </a:solidFill>
                        <a:effectLst/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36448"/>
                  </a:ext>
                </a:extLst>
              </a:tr>
              <a:tr h="115278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3. </a:t>
                      </a:r>
                      <a:r>
                        <a:rPr lang="ko-KR" altLang="en-US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분리를 선포하라</a:t>
                      </a:r>
                      <a:r>
                        <a:rPr lang="en-US" altLang="ko-KR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. </a:t>
                      </a:r>
                      <a:endParaRPr lang="ko-KR" altLang="en-US" sz="3200" kern="0" spc="-50" dirty="0">
                        <a:solidFill>
                          <a:srgbClr val="000000"/>
                        </a:solidFill>
                        <a:effectLst/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“</a:t>
                      </a: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귀신들은 서로 분리되어 </a:t>
                      </a:r>
                      <a:r>
                        <a:rPr lang="ko-KR" altLang="en-US" sz="3200" kern="0" spc="-50" dirty="0" err="1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떨어질지어다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. </a:t>
                      </a: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어서 떨어져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!”</a:t>
                      </a:r>
                      <a:endParaRPr lang="ko-KR" altLang="en-US" sz="3200" kern="0" spc="-50" dirty="0">
                        <a:solidFill>
                          <a:srgbClr val="FF0000"/>
                        </a:solidFill>
                        <a:effectLst/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990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3506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1558688" y="221486"/>
            <a:ext cx="9074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공격용 무기를 사용하는 순서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(2)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CE9C96E-8932-127D-E38F-4C1467905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2732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1C1DF03-7AC3-0827-8DD1-3BE5A9F69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3473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7FC39BE-D460-7276-5544-E0938347E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731748"/>
              </p:ext>
            </p:extLst>
          </p:nvPr>
        </p:nvGraphicFramePr>
        <p:xfrm>
          <a:off x="504629" y="1297662"/>
          <a:ext cx="11182740" cy="5507736"/>
        </p:xfrm>
        <a:graphic>
          <a:graphicData uri="http://schemas.openxmlformats.org/drawingml/2006/table">
            <a:tbl>
              <a:tblPr/>
              <a:tblGrid>
                <a:gridCol w="3487471">
                  <a:extLst>
                    <a:ext uri="{9D8B030D-6E8A-4147-A177-3AD203B41FA5}">
                      <a16:colId xmlns:a16="http://schemas.microsoft.com/office/drawing/2014/main" val="2456553423"/>
                    </a:ext>
                  </a:extLst>
                </a:gridCol>
                <a:gridCol w="7695269">
                  <a:extLst>
                    <a:ext uri="{9D8B030D-6E8A-4147-A177-3AD203B41FA5}">
                      <a16:colId xmlns:a16="http://schemas.microsoft.com/office/drawing/2014/main" val="5335693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4. </a:t>
                      </a:r>
                      <a:r>
                        <a:rPr lang="ko-KR" altLang="en-US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예수의 이름으로 명령하라</a:t>
                      </a:r>
                      <a:r>
                        <a:rPr lang="en-US" altLang="ko-KR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. </a:t>
                      </a:r>
                      <a:endParaRPr lang="ko-KR" altLang="en-US" sz="3200" kern="0" spc="-50" dirty="0">
                        <a:solidFill>
                          <a:srgbClr val="000000"/>
                        </a:solidFill>
                        <a:effectLst/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“</a:t>
                      </a: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이 시간 나사렛 예수의 이름으로 </a:t>
                      </a:r>
                      <a:r>
                        <a:rPr lang="ko-KR" altLang="en-US" sz="3200" kern="0" spc="-50" dirty="0" err="1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명하노니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 </a:t>
                      </a:r>
                      <a:endParaRPr lang="ko-KR" altLang="en-US" sz="3200" kern="0" spc="-50" dirty="0">
                        <a:solidFill>
                          <a:srgbClr val="FF0000"/>
                        </a:solidFill>
                        <a:effectLst/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더러운 귀신아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 </a:t>
                      </a: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이제 이곳은 네가 있어야 할 곳이 아니다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.”</a:t>
                      </a:r>
                      <a:endParaRPr lang="ko-KR" altLang="en-US" sz="3200" kern="0" spc="-50" dirty="0">
                        <a:solidFill>
                          <a:srgbClr val="FF0000"/>
                        </a:solidFill>
                        <a:effectLst/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“</a:t>
                      </a: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이 사람에게서 떠나가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!”</a:t>
                      </a:r>
                      <a:endParaRPr lang="ko-KR" altLang="en-US" sz="3200" kern="0" spc="-50" dirty="0">
                        <a:solidFill>
                          <a:srgbClr val="FF0000"/>
                        </a:solidFill>
                        <a:effectLst/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370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5. 4</a:t>
                      </a:r>
                      <a:r>
                        <a:rPr lang="ko-KR" altLang="en-US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가지로 명령하라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00206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…[</a:t>
                      </a:r>
                      <a:r>
                        <a:rPr lang="ko-KR" altLang="en-US" sz="3200" kern="0" spc="-50" dirty="0">
                          <a:solidFill>
                            <a:srgbClr val="00206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칼</a:t>
                      </a:r>
                      <a:r>
                        <a:rPr lang="en-US" altLang="ko-KR" sz="3200" kern="0" spc="-50" dirty="0">
                          <a:solidFill>
                            <a:srgbClr val="00206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 </a:t>
                      </a:r>
                      <a:r>
                        <a:rPr lang="ko-KR" altLang="en-US" sz="3200" kern="0" spc="-50" dirty="0">
                          <a:solidFill>
                            <a:srgbClr val="00206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불</a:t>
                      </a:r>
                      <a:r>
                        <a:rPr lang="en-US" altLang="ko-KR" sz="3200" kern="0" spc="-50" dirty="0">
                          <a:solidFill>
                            <a:srgbClr val="00206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 </a:t>
                      </a:r>
                      <a:r>
                        <a:rPr lang="ko-KR" altLang="en-US" sz="3200" kern="0" spc="-50" dirty="0" err="1">
                          <a:solidFill>
                            <a:srgbClr val="00206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철장</a:t>
                      </a:r>
                      <a:r>
                        <a:rPr lang="en-US" altLang="ko-KR" sz="3200" kern="0" spc="-50" dirty="0">
                          <a:solidFill>
                            <a:srgbClr val="00206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 </a:t>
                      </a:r>
                      <a:r>
                        <a:rPr lang="ko-KR" altLang="en-US" sz="3200" kern="0" spc="-50" dirty="0">
                          <a:solidFill>
                            <a:srgbClr val="00206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진노의 포도주</a:t>
                      </a:r>
                      <a:r>
                        <a:rPr lang="en-US" altLang="ko-KR" sz="3200" kern="0" spc="-50" dirty="0">
                          <a:solidFill>
                            <a:srgbClr val="00206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]…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“</a:t>
                      </a: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이제 귀신의 집은 </a:t>
                      </a:r>
                      <a:r>
                        <a:rPr lang="ko-KR" altLang="en-US" sz="3200" kern="0" spc="-50" dirty="0" err="1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깨어질어다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”</a:t>
                      </a:r>
                      <a:endParaRPr lang="ko-KR" altLang="en-US" sz="3200" kern="0" spc="-50" dirty="0">
                        <a:solidFill>
                          <a:srgbClr val="FF0000"/>
                        </a:solidFill>
                        <a:effectLst/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957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6. </a:t>
                      </a:r>
                      <a:r>
                        <a:rPr lang="ko-KR" altLang="en-US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십자가로 갈 것을 명령하라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“</a:t>
                      </a: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이제 이 사람에게서 떠나가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 </a:t>
                      </a: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떠나가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 </a:t>
                      </a: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떠나가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!”</a:t>
                      </a:r>
                      <a:endParaRPr lang="ko-KR" altLang="en-US" sz="3200" kern="0" spc="-50" dirty="0">
                        <a:solidFill>
                          <a:srgbClr val="FF0000"/>
                        </a:solidFill>
                        <a:effectLst/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“</a:t>
                      </a: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십자가로 가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 </a:t>
                      </a: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십자가로 가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, </a:t>
                      </a: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십자가로 가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!”</a:t>
                      </a:r>
                      <a:endParaRPr lang="ko-KR" altLang="en-US" sz="3200" kern="0" spc="-50" dirty="0">
                        <a:solidFill>
                          <a:srgbClr val="FF0000"/>
                        </a:solidFill>
                        <a:effectLst/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64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7. </a:t>
                      </a:r>
                      <a:r>
                        <a:rPr lang="ko-KR" altLang="en-US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다시 오지 말 것을 명령하라</a:t>
                      </a:r>
                      <a:endParaRPr lang="en-US" altLang="ko-KR" sz="3200" kern="0" spc="-50" dirty="0">
                        <a:solidFill>
                          <a:srgbClr val="000000"/>
                        </a:solidFill>
                        <a:effectLst/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8. </a:t>
                      </a:r>
                      <a:r>
                        <a:rPr lang="ko-KR" altLang="en-US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보혈을 부으라</a:t>
                      </a:r>
                      <a:r>
                        <a:rPr lang="en-US" altLang="ko-KR" sz="3200" kern="0" spc="-50" dirty="0">
                          <a:solidFill>
                            <a:srgbClr val="00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.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“</a:t>
                      </a: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다시는 오지 </a:t>
                      </a:r>
                      <a:r>
                        <a:rPr lang="ko-KR" altLang="en-US" sz="3200" kern="0" spc="-50" dirty="0" err="1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말지어다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!”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3200" kern="0" spc="-50" dirty="0">
                        <a:solidFill>
                          <a:srgbClr val="FF0000"/>
                        </a:solidFill>
                        <a:effectLst/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“</a:t>
                      </a:r>
                      <a:r>
                        <a:rPr lang="ko-KR" altLang="en-US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귀신이 떠나간 자리에 보혈은 </a:t>
                      </a:r>
                      <a:r>
                        <a:rPr lang="ko-KR" altLang="en-US" sz="3200" kern="0" spc="-50" dirty="0" err="1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부어질지어다</a:t>
                      </a:r>
                      <a:r>
                        <a:rPr lang="en-US" altLang="ko-KR" sz="3200" kern="0" spc="-50" dirty="0">
                          <a:solidFill>
                            <a:srgbClr val="FF0000"/>
                          </a:solidFill>
                          <a:effectLst/>
                          <a:latin typeface="조선견고딕" panose="02030504000101010101" pitchFamily="18" charset="-127"/>
                          <a:ea typeface="조선견고딕" panose="02030504000101010101" pitchFamily="18" charset="-127"/>
                        </a:rPr>
                        <a:t>!”</a:t>
                      </a:r>
                      <a:endParaRPr lang="ko-KR" altLang="en-US" sz="3200" kern="0" spc="-50" dirty="0">
                        <a:solidFill>
                          <a:srgbClr val="FF0000"/>
                        </a:solidFill>
                        <a:effectLst/>
                        <a:latin typeface="조선견고딕" panose="02030504000101010101" pitchFamily="18" charset="-127"/>
                        <a:ea typeface="조선견고딕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212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5587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1705338" y="238000"/>
            <a:ext cx="881307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칼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을 사용하는 법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CE9C96E-8932-127D-E38F-4C1467905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2732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1C1DF03-7AC3-0827-8DD1-3BE5A9F69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3473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BD4CF-B192-F200-A277-E4BDB449EAF8}"/>
              </a:ext>
            </a:extLst>
          </p:cNvPr>
          <p:cNvSpPr txBox="1"/>
          <p:nvPr/>
        </p:nvSpPr>
        <p:spPr>
          <a:xfrm>
            <a:off x="689811" y="1399330"/>
            <a:ext cx="10907355" cy="4678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이 속에 있는 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OO(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악한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)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 영은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4000" kern="0" spc="-50" dirty="0">
                <a:solidFill>
                  <a:srgbClr val="FF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성령의 칼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을 받으라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.”</a:t>
            </a:r>
            <a:endParaRPr lang="ko-KR" altLang="en-US" sz="4000" kern="0" spc="-50" dirty="0">
              <a:solidFill>
                <a:srgbClr val="000000"/>
              </a:solidFill>
              <a:effectLst/>
              <a:latin typeface="조선견고딕" panose="02030504000101010101" pitchFamily="18" charset="-127"/>
              <a:ea typeface="조선견고딕" panose="02030504000101010101" pitchFamily="18" charset="-127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칼은 이제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꽂힐지어다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꽂힐지어다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꽂힐지어다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  <a:endParaRPr lang="ko-KR" altLang="en-US" sz="4000" kern="0" spc="-50" dirty="0">
              <a:solidFill>
                <a:srgbClr val="000000"/>
              </a:solidFill>
              <a:effectLst/>
              <a:latin typeface="조선견고딕" panose="02030504000101010101" pitchFamily="18" charset="-127"/>
              <a:ea typeface="조선견고딕" panose="02030504000101010101" pitchFamily="18" charset="-127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깊숙이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꽂힐지어다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더 깊이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꽂힐지어다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  <a:endParaRPr lang="ko-KR" altLang="en-US" sz="4000" kern="0" spc="-50" dirty="0">
              <a:solidFill>
                <a:srgbClr val="000000"/>
              </a:solidFill>
              <a:effectLst/>
              <a:latin typeface="조선견고딕" panose="02030504000101010101" pitchFamily="18" charset="-127"/>
              <a:ea typeface="조선견고딕" panose="02030504000101010101" pitchFamily="18" charset="-127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귀신들은 이제 잘라져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잘라져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잘라져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  <a:endParaRPr lang="ko-KR" altLang="en-US" sz="4000" kern="0" spc="-50" dirty="0">
              <a:solidFill>
                <a:srgbClr val="000000"/>
              </a:solidFill>
              <a:effectLst/>
              <a:latin typeface="조선견고딕" panose="02030504000101010101" pitchFamily="18" charset="-127"/>
              <a:ea typeface="조선견고딕" panose="02030504000101010101" pitchFamily="18" charset="-127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머리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잘라져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잘라져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잘라져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  <a:endParaRPr lang="ko-KR" altLang="en-US" sz="4000" kern="0" spc="-50" dirty="0">
              <a:solidFill>
                <a:srgbClr val="000000"/>
              </a:solidFill>
              <a:effectLst/>
              <a:latin typeface="조선견고딕" panose="02030504000101010101" pitchFamily="18" charset="-127"/>
              <a:ea typeface="조선견고딕" panose="02030504000101010101" pitchFamily="18" charset="-127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손과 발도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잘라져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잘라져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잘라져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  <a:endParaRPr lang="ko-KR" altLang="en-US" sz="4000" kern="0" spc="-50" dirty="0">
              <a:solidFill>
                <a:srgbClr val="000000"/>
              </a:solidFill>
              <a:effectLst/>
              <a:latin typeface="조선견고딕" panose="02030504000101010101" pitchFamily="18" charset="-127"/>
              <a:ea typeface="조선견고딕" panose="02030504000101010101" pitchFamily="18" charset="-127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귀신들의 몸은 이제 토막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토막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토막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  <a:endParaRPr lang="ko-KR" altLang="en-US" sz="4000" kern="0" spc="-50" dirty="0">
              <a:solidFill>
                <a:srgbClr val="000000"/>
              </a:solidFill>
              <a:effectLst/>
              <a:latin typeface="조선견고딕" panose="02030504000101010101" pitchFamily="18" charset="-127"/>
              <a:ea typeface="조선견고딕" panose="02030504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2268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1705338" y="238000"/>
            <a:ext cx="881307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불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을 사용하는 법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CE9C96E-8932-127D-E38F-4C1467905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2732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1C1DF03-7AC3-0827-8DD1-3BE5A9F69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3473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BD4CF-B192-F200-A277-E4BDB449EAF8}"/>
              </a:ext>
            </a:extLst>
          </p:cNvPr>
          <p:cNvSpPr txBox="1"/>
          <p:nvPr/>
        </p:nvSpPr>
        <p:spPr>
          <a:xfrm>
            <a:off x="689811" y="1399330"/>
            <a:ext cx="10907355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이 속에 있는 </a:t>
            </a:r>
            <a:r>
              <a:rPr lang="en-US" altLang="ko-KR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OO(</a:t>
            </a:r>
            <a:r>
              <a:rPr lang="ko-KR" altLang="en-US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악한</a:t>
            </a:r>
            <a:r>
              <a:rPr lang="en-US" altLang="ko-KR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)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 영은 </a:t>
            </a:r>
            <a:r>
              <a:rPr lang="ko-KR" altLang="en-US" sz="4000" kern="0" spc="-50" dirty="0">
                <a:solidFill>
                  <a:srgbClr val="FF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하늘로부터 오는 불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을 받으라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. “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귀신들은 이제 성령의 뜨거운 불을 받으라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귀신들은 이제 불로 태워져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태워져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태워져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바짝 태워져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새까맣게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태워질지어다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더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태워질지어다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.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더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태워질지어다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더 새까맣게 </a:t>
            </a:r>
            <a:r>
              <a:rPr lang="ko-KR" altLang="en-US" sz="4000" kern="0" spc="-50" dirty="0" err="1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태워질지어다</a:t>
            </a:r>
            <a:r>
              <a:rPr lang="en-US" altLang="ko-KR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!”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30377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1705338" y="238000"/>
            <a:ext cx="881307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철장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을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사용하는 법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CE9C96E-8932-127D-E38F-4C1467905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2732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1C1DF03-7AC3-0827-8DD1-3BE5A9F69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3473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BD4CF-B192-F200-A277-E4BDB449EAF8}"/>
              </a:ext>
            </a:extLst>
          </p:cNvPr>
          <p:cNvSpPr txBox="1"/>
          <p:nvPr/>
        </p:nvSpPr>
        <p:spPr>
          <a:xfrm>
            <a:off x="689811" y="1399330"/>
            <a:ext cx="10907355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이 속에 있는 </a:t>
            </a:r>
            <a:r>
              <a:rPr lang="en-US" altLang="ko-KR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OO(</a:t>
            </a:r>
            <a:r>
              <a:rPr lang="ko-KR" altLang="en-US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악한</a:t>
            </a:r>
            <a:r>
              <a:rPr lang="en-US" altLang="ko-KR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)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 영은 </a:t>
            </a:r>
            <a:r>
              <a:rPr lang="ko-KR" altLang="en-US" sz="4000" kern="0" spc="-50" dirty="0">
                <a:solidFill>
                  <a:srgbClr val="FF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주님의 쇠망치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를 받으라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.”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귀신들은 예수님이 주신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철장을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 받으라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.”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귀신들의 머리는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깨질지어다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.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깨질지어다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.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깨질지어다</a:t>
            </a:r>
            <a:r>
              <a:rPr lang="en-US" altLang="ko-KR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!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”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머리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깨어져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깨어져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깨어져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머리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부서져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더 부서져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더 부서져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머리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박살나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더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박살나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더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박살나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80905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1705338" y="238000"/>
            <a:ext cx="881307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진노의 포도주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를 사용하는 법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CE9C96E-8932-127D-E38F-4C1467905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2732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1C1DF03-7AC3-0827-8DD1-3BE5A9F69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3473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BD4CF-B192-F200-A277-E4BDB449EAF8}"/>
              </a:ext>
            </a:extLst>
          </p:cNvPr>
          <p:cNvSpPr txBox="1"/>
          <p:nvPr/>
        </p:nvSpPr>
        <p:spPr>
          <a:xfrm>
            <a:off x="320146" y="1222886"/>
            <a:ext cx="11551708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이 속에 있는 </a:t>
            </a:r>
            <a:r>
              <a:rPr lang="en-US" altLang="ko-KR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OO(</a:t>
            </a:r>
            <a:r>
              <a:rPr lang="ko-KR" altLang="en-US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악한</a:t>
            </a:r>
            <a:r>
              <a:rPr lang="en-US" altLang="ko-KR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)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 영은 </a:t>
            </a:r>
            <a:r>
              <a:rPr lang="ko-KR" altLang="en-US" sz="4000" kern="0" spc="-50" dirty="0">
                <a:solidFill>
                  <a:srgbClr val="FF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주님의 진노의 포도주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를 받으라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!” 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이 속으로 진노의 포도주 들어가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들어가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들어가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귀신들은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이제 주님의 진노의 포도주를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마실지어다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진노의 포도주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마셔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마셔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마셔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뱀의 장부는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녹아내릴지어다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.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녹아내릴지어다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.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녹아내릴지어다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너희들이 이 사람에게 고통을 준 만큼 너희도 고통을 </a:t>
            </a:r>
            <a:r>
              <a:rPr lang="ko-KR" altLang="en-US" sz="4000" kern="0" spc="-50" dirty="0" err="1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받을지어다</a:t>
            </a:r>
            <a:r>
              <a:rPr lang="en-US" altLang="ko-KR" sz="4000" kern="0" spc="-50" dirty="0">
                <a:solidFill>
                  <a:srgbClr val="000000"/>
                </a:solidFill>
                <a:effectLst/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716223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1705338" y="238000"/>
            <a:ext cx="881307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십자가 세우기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를 대신하는 법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CE9C96E-8932-127D-E38F-4C1467905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2732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1C1DF03-7AC3-0827-8DD1-3BE5A9F69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3473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BD4CF-B192-F200-A277-E4BDB449EAF8}"/>
              </a:ext>
            </a:extLst>
          </p:cNvPr>
          <p:cNvSpPr txBox="1"/>
          <p:nvPr/>
        </p:nvSpPr>
        <p:spPr>
          <a:xfrm>
            <a:off x="320146" y="1683415"/>
            <a:ext cx="1155170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칼</a:t>
            </a:r>
            <a:r>
              <a:rPr lang="en-US" altLang="ko-KR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    </a:t>
            </a:r>
            <a:r>
              <a:rPr lang="en-US" altLang="ko-KR" sz="4000" kern="0" spc="-50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“OOO </a:t>
            </a:r>
            <a:r>
              <a:rPr lang="ko-KR" altLang="en-US" sz="4000" kern="0" spc="-50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영은 분리되어 </a:t>
            </a:r>
            <a:r>
              <a:rPr lang="ko-KR" altLang="en-US" sz="4000" kern="0" spc="-50" dirty="0" err="1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빠질지어다</a:t>
            </a:r>
            <a:r>
              <a:rPr lang="en-US" altLang="ko-KR" sz="4000" kern="0" spc="-50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불    </a:t>
            </a:r>
            <a:r>
              <a:rPr lang="en-US" altLang="ko-KR" sz="4000" kern="0" spc="-50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“OOO </a:t>
            </a:r>
            <a:r>
              <a:rPr lang="ko-KR" altLang="en-US" sz="4000" kern="0" spc="-50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영은 연기되어 </a:t>
            </a:r>
            <a:r>
              <a:rPr lang="ko-KR" altLang="en-US" sz="4000" kern="0" spc="-50" dirty="0" err="1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빠질지어다</a:t>
            </a:r>
            <a:r>
              <a:rPr lang="en-US" altLang="ko-KR" sz="4000" kern="0" spc="-50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4000" kern="0" spc="-50" dirty="0" err="1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철장</a:t>
            </a:r>
            <a:r>
              <a:rPr lang="ko-KR" altLang="en-US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 </a:t>
            </a:r>
            <a:r>
              <a:rPr lang="en-US" altLang="ko-KR" sz="4000" kern="0" spc="-50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“OOO </a:t>
            </a:r>
            <a:r>
              <a:rPr lang="ko-KR" altLang="en-US" sz="4000" kern="0" spc="-50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영은 으깨어져 </a:t>
            </a:r>
            <a:r>
              <a:rPr lang="ko-KR" altLang="en-US" sz="4000" kern="0" spc="-50" dirty="0" err="1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빠질지어다</a:t>
            </a:r>
            <a:r>
              <a:rPr lang="en-US" altLang="ko-KR" sz="4000" kern="0" spc="-50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4000" kern="0" spc="-50" dirty="0">
                <a:solidFill>
                  <a:srgbClr val="00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진노의 포도주 </a:t>
            </a:r>
            <a:r>
              <a:rPr lang="en-US" altLang="ko-KR" sz="4000" kern="0" spc="-50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“OOO </a:t>
            </a:r>
            <a:r>
              <a:rPr lang="ko-KR" altLang="en-US" sz="4000" kern="0" spc="-50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영은 녹아내려 </a:t>
            </a:r>
            <a:r>
              <a:rPr lang="ko-KR" altLang="en-US" sz="4000" kern="0" spc="-50" dirty="0" err="1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빠질지어다</a:t>
            </a:r>
            <a:r>
              <a:rPr lang="en-US" altLang="ko-KR" sz="4000" kern="0" spc="-50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26391815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32955</TotalTime>
  <Words>686</Words>
  <Application>Microsoft Office PowerPoint</Application>
  <PresentationFormat>와이드스크린</PresentationFormat>
  <Paragraphs>123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26" baseType="lpstr">
      <vt:lpstr>Adobe 고딕 Std B</vt:lpstr>
      <vt:lpstr>굴림</vt:lpstr>
      <vt:lpstr>나눔바른고딕</vt:lpstr>
      <vt:lpstr>맑은 고딕</vt:lpstr>
      <vt:lpstr>신라문화체(B)</vt:lpstr>
      <vt:lpstr>조선견고딕</vt:lpstr>
      <vt:lpstr>헬스셋 조릿대 Std</vt:lpstr>
      <vt:lpstr>Arial</vt:lpstr>
      <vt:lpstr>Times New Roman</vt:lpstr>
      <vt:lpstr>14_기본 디자인</vt:lpstr>
      <vt:lpstr>2_Office 테마</vt:lpstr>
      <vt:lpstr>금요기도회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정병진</dc:creator>
  <cp:lastModifiedBy>정 병진</cp:lastModifiedBy>
  <cp:revision>729</cp:revision>
  <cp:lastPrinted>2021-02-16T16:53:25Z</cp:lastPrinted>
  <dcterms:created xsi:type="dcterms:W3CDTF">2020-04-17T10:41:47Z</dcterms:created>
  <dcterms:modified xsi:type="dcterms:W3CDTF">2023-04-01T04:23:13Z</dcterms:modified>
</cp:coreProperties>
</file>