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19"/>
  </p:handoutMasterIdLst>
  <p:sldIdLst>
    <p:sldId id="12697" r:id="rId3"/>
    <p:sldId id="12563" r:id="rId4"/>
    <p:sldId id="12668" r:id="rId5"/>
    <p:sldId id="12949" r:id="rId6"/>
    <p:sldId id="12950" r:id="rId7"/>
    <p:sldId id="12951" r:id="rId8"/>
    <p:sldId id="12952" r:id="rId9"/>
    <p:sldId id="12953" r:id="rId10"/>
    <p:sldId id="12954" r:id="rId11"/>
    <p:sldId id="12739" r:id="rId12"/>
    <p:sldId id="12813" r:id="rId13"/>
    <p:sldId id="12846" r:id="rId14"/>
    <p:sldId id="12958" r:id="rId15"/>
    <p:sldId id="12959" r:id="rId16"/>
    <p:sldId id="12960" r:id="rId17"/>
    <p:sldId id="12881" r:id="rId18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신라문화체(B)" panose="02020603020101020101" pitchFamily="18" charset="-127"/>
                <a:ea typeface="신라문화체(B)" panose="02020603020101020101" pitchFamily="18" charset="-127"/>
                <a:cs typeface="신라문화체(B)" panose="02020603020101020101" pitchFamily="18" charset="-127"/>
              </a:rPr>
              <a:t>금요기도회</a:t>
            </a: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신라문화체(B)" panose="02020603020101020101" pitchFamily="18" charset="-127"/>
              <a:ea typeface="신라문화체(B)" panose="02020603020101020101" pitchFamily="18" charset="-127"/>
              <a:cs typeface="신라문화체(B)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21831" y="6054919"/>
            <a:ext cx="45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- 2023.03.03(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495169-D58A-DAB9-F1F4-3299253F99B0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1992218"/>
            <a:ext cx="11945922" cy="324491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쓴뿌리제거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(14) -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“</a:t>
            </a:r>
            <a:r>
              <a:rPr kumimoji="1" lang="ko-KR" altLang="en-US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시기 질투의 영 쓴 뿌리는 </a:t>
            </a:r>
            <a:endParaRPr kumimoji="1" lang="en-US" altLang="ko-KR" sz="8600" b="0" i="0" u="none" strike="noStrike" kern="1200" cap="none" normalizeH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어떻게 제거할 수 있는가</a:t>
            </a:r>
            <a:r>
              <a:rPr kumimoji="1" lang="en-US" altLang="ko-KR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사무엘상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18:6~8 )</a:t>
            </a:r>
          </a:p>
        </p:txBody>
      </p:sp>
    </p:spTree>
    <p:extLst>
      <p:ext uri="{BB962C8B-B14F-4D97-AF65-F5344CB8AC3E}">
        <p14:creationId xmlns:p14="http://schemas.microsoft.com/office/powerpoint/2010/main" val="42397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“옹졸하여 남을 시기하고 미워함으로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64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무당 점쟁이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무당과 점쟁이를 섬겨 시기 질투의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세상에서 시기 질투심이 가장 강한 사람이 바로 무당과 점쟁이들인데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그들을 가까이하고 그들을 섬긴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그들은 시기 질투심이 많아서 서로 공동체를 이루지 못한 채 혼자 살아간다는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그들은 지기 싫어하고 남이 자기보다 더 잘 하면 정말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배아파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한다는 것을 잘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399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그런데 무당과 점쟁이를 섬김으로 그들 속에 있는 시기 질투의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 기도하고 성실히 살고 베풀고 살면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나도 잘 살 수 있는 것인데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무당과 점쟁이를 찾아가 쉽게 성공하려고 물어본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남이 잘 되는 것이 배가 아플 때에는 무당과 점쟁이를 찾아가 상대방을 저주하는 주술을 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때로는 상대방이 망하도록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저줏굿을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했던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236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시기와 질투심의 영이 발동한 것을 멈추게 하지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돈을 주고서라도 상대방이 망하도록 굿을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무능함과 게으름을 나무라지 않은 채 오로지 남을 깎아내리고 굿한 죄를 지었음을 진심으로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7031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남을 시기하고 미워하지 않겠습니다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게으름은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재껴놓고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오히려 상대방을 미워하고 시기하며 살아온 죄를 진심으로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무당과 점쟁이를 가까이 함으로 시기와 질투의 영을 받아들여 상대방이 망하기를 바랐던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 누구든지 누리며 살아갈 수 있도록 각기 다른 은사와 달란트를 주셨음을 받아들입니다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그러므로 이제는 내게 주어진 은사와 달란트에 최선을 다하겠습니다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3254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하나님께서는 더 잘 할 수 있는 분야를 어떻게 주셨는지를 살펴보고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그것에 최선을 다하겠습니다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어떤 일이 생기더라도 결코 시기 질투의 영이 가득한 무당 점쟁이를 찾아가지 않겠습니다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잘 되는 사람을 만나면 그를 축복하고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그를 통해서 오히려 배우겠습니다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나도 열심히 살아서 하나님께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영광돌리는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삶을 살겠습니다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도와주시옵소서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저에게 지혜와 명철을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예수님의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4527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“무당 점쟁이를 섬겨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6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742950" marR="0" lvl="0" indent="-74295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옹졸하여 남이 잘 되고 잘 사는 것을 시기하고 질투한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저는 옹졸하여 시기하고 질투하고 투기하며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다른 사람이 잘 되면 괜히 화가 났고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싫었으며 울분이 생겨서 견딜 수가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다른 사람이 잘 안 되고 실패하기를 속으로 은근히 바랐습니다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남이 나보다 더 좋은 것을 갖고 있으면 괜히 시기심이 올라와 ‘저 사람은 왜 저렇게 복을 받고 사는지 도무지 이해할 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없다’고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하면서 그 사실을 인정하고 싶어하지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다른 사람이 잘 되고 더 좋은 것을 얻게 되었으면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진정으로 축하해주고 축복해 주어야 마땅한데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사촌이 논을 산 것이 무척 배가 아팠습니다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아니 내 입에서는 축복하는 말이 도무지 나오지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사람이 복을 받고 사는 것은 그만한 공로가 있는 것이고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조상들이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심어놓은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것이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있어서인데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그가 복을 받을 것을 싫어했습니다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보기에는 그가 나보다 더 잘한 것이 없는데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왜 그가 복을 받고 사는지 도무지 이해하기 어려웠습니다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남이 잘 되는 것을 볼 때 진정 기뻐해 주지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오히려 혈기 부리고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투털거렸습니다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상대방을 깎아 내리지 않으면 화가 나서 견딜 수가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그냥 상대방에게 좋은 소식이 있을 때마다 마구 씩씩거렸습니다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 때마다 그들의 행적을 비꼬며 험담까지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그래야 직성이 풀렸습니다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내 입에서는 그를 비방하는 말이 서슴없이 나았고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그를 만나면 미소를 지었지만 속으로는 욕하고 있었습니다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43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정말로 죄송합니다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악한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사탄마귀처럼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시기하고 질투했음을 인정합니다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주님께서는 다른 사람을 시기하면 뼈가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썩는다고까지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하셨는데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14:30),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그만 내 뼈가 썩고 내 몸이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고장나게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하고 있었습니다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진심으로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240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주님께서는 나도 성공하고 잘 살 수 있도록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비록 작은 것일지라도 나에게 몇몇의 은사와 달란트를 주셨는데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저에게 주신 은사와 달란트를 열심히 활용하지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얻는 것도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제가 게을러서 얻지 못하고 누리지 못하고 살고 있는데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나는 저의 게으름과 나태를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회개하기는커녕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남이 잘 되는 것을 보고 씩씩거리며 기분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나빠했습니다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063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특히 저보다 늦게 시작하거나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나보다 능력도 떨어진 사람이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나보다 더 잘 살고 더 많이 가진 것을 볼 때에는 정말 견딜 수가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그가 나와는 아무런 상관이 없는데도 불구하고 그를 보면 죽이도록 미워했습니다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 마음이 좁고 옹졸하여 그랬다는 것을 이 시간 인정합니다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그것이 오히려 나의 게으름이 때문이라는 것을 인정합니다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내가 내 후손이 복을 받도록 심지도 않으면서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나는 못난 조상들만 만났다고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조상탓만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236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아니 내게는 왜 좋은 조상을 주지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않았느냐면서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하나님께 원망했습니다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남에 대해서는 늘 혹평하며 비방하기를 좋아했습니다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그를 험담하는 것을 오히려 기뻐했습니다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모함까지 하여 쓰러뜨리려고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게으름과 나태함은 회개하지 않으면서 내가 다른 사람보다 높아지기를 원했으며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칭찬듣고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영광받기만을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그러므로 내가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영광받을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만한 일이 있을 때에는 상대방과 결코 협력하지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812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(14)–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 질투의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칭찬들을 만한 일이 있으면 나만 칭찬을 받으려고 상대방을 늘 배제시켰습니다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어떤 경우에는 상대방이 한 일을 깎아내렸습니다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그가 한 일을 일부러 평가절하했습니다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그런데도 상대방이 상을 받았을 때에 너무나 배가 아팠습니다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시기와 질투는 내 몸을 상하게 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결국 폭력과 살인으로 이어진다는 것을 정말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남이 나보다 더 사랑받고 귀하게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쓰임받고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복을 누리고 산 것을 시기하고 미워하며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예수님의 거룩하신 피로 나의 죄를 사하여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91184877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32106</TotalTime>
  <Words>1036</Words>
  <Application>Microsoft Office PowerPoint</Application>
  <PresentationFormat>와이드스크린</PresentationFormat>
  <Paragraphs>42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Adobe 고딕 Std B</vt:lpstr>
      <vt:lpstr>굴림</vt:lpstr>
      <vt:lpstr>맑은 고딕</vt:lpstr>
      <vt:lpstr>서울남산 장체EB</vt:lpstr>
      <vt:lpstr>신라문화체(B)</vt:lpstr>
      <vt:lpstr>조선견고딕</vt:lpstr>
      <vt:lpstr>Arial</vt:lpstr>
      <vt:lpstr>Times New Roman</vt:lpstr>
      <vt:lpstr>15_기본 디자인</vt:lpstr>
      <vt:lpstr>14_기본 디자인</vt:lpstr>
      <vt:lpstr>금요기도회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712</cp:revision>
  <cp:lastPrinted>2021-02-16T16:53:25Z</cp:lastPrinted>
  <dcterms:created xsi:type="dcterms:W3CDTF">2020-04-17T10:41:47Z</dcterms:created>
  <dcterms:modified xsi:type="dcterms:W3CDTF">2023-03-04T03:43:37Z</dcterms:modified>
</cp:coreProperties>
</file>