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92" r:id="rId2"/>
  </p:sldMasterIdLst>
  <p:handoutMasterIdLst>
    <p:handoutMasterId r:id="rId21"/>
  </p:handoutMasterIdLst>
  <p:sldIdLst>
    <p:sldId id="12697" r:id="rId3"/>
    <p:sldId id="12563" r:id="rId4"/>
    <p:sldId id="12668" r:id="rId5"/>
    <p:sldId id="12866" r:id="rId6"/>
    <p:sldId id="12867" r:id="rId7"/>
    <p:sldId id="12868" r:id="rId8"/>
    <p:sldId id="12869" r:id="rId9"/>
    <p:sldId id="12870" r:id="rId10"/>
    <p:sldId id="12871" r:id="rId11"/>
    <p:sldId id="12739" r:id="rId12"/>
    <p:sldId id="12813" r:id="rId13"/>
    <p:sldId id="12846" r:id="rId14"/>
    <p:sldId id="12883" r:id="rId15"/>
    <p:sldId id="12820" r:id="rId16"/>
    <p:sldId id="12876" r:id="rId17"/>
    <p:sldId id="12877" r:id="rId18"/>
    <p:sldId id="12878" r:id="rId19"/>
    <p:sldId id="12881" r:id="rId20"/>
  </p:sldIdLst>
  <p:sldSz cx="12192000" cy="6858000"/>
  <p:notesSz cx="6888163" cy="100187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012"/>
    <a:srgbClr val="EDE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6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44" y="13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E0AFE8E8-80BA-446B-92F0-06718D24DDBF}" type="datetimeFigureOut">
              <a:rPr lang="ko-KR" altLang="en-US" smtClean="0"/>
              <a:t>2023-02-22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F1C1E952-E358-4DDE-AB64-F240351D45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180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409443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82334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283048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35964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753701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23" indent="0">
              <a:buNone/>
              <a:defRPr sz="2000"/>
            </a:lvl2pPr>
            <a:lvl3pPr marL="914446" indent="0">
              <a:buNone/>
              <a:defRPr sz="1800"/>
            </a:lvl3pPr>
            <a:lvl4pPr marL="1371669" indent="0">
              <a:buNone/>
              <a:defRPr sz="1600"/>
            </a:lvl4pPr>
            <a:lvl5pPr marL="1828891" indent="0">
              <a:buNone/>
              <a:defRPr sz="1600"/>
            </a:lvl5pPr>
            <a:lvl6pPr marL="2286114" indent="0">
              <a:buNone/>
              <a:defRPr sz="1600"/>
            </a:lvl6pPr>
            <a:lvl7pPr marL="2743337" indent="0">
              <a:buNone/>
              <a:defRPr sz="1600"/>
            </a:lvl7pPr>
            <a:lvl8pPr marL="3200560" indent="0">
              <a:buNone/>
              <a:defRPr sz="1600"/>
            </a:lvl8pPr>
            <a:lvl9pPr marL="3657783" indent="0">
              <a:buNone/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950659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3172620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7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056423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68784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20777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61164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0958668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782774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796712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06500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23" indent="0">
              <a:buNone/>
              <a:defRPr sz="2000"/>
            </a:lvl2pPr>
            <a:lvl3pPr marL="914446" indent="0">
              <a:buNone/>
              <a:defRPr sz="1800"/>
            </a:lvl3pPr>
            <a:lvl4pPr marL="1371669" indent="0">
              <a:buNone/>
              <a:defRPr sz="1600"/>
            </a:lvl4pPr>
            <a:lvl5pPr marL="1828891" indent="0">
              <a:buNone/>
              <a:defRPr sz="1600"/>
            </a:lvl5pPr>
            <a:lvl6pPr marL="2286114" indent="0">
              <a:buNone/>
              <a:defRPr sz="1600"/>
            </a:lvl6pPr>
            <a:lvl7pPr marL="2743337" indent="0">
              <a:buNone/>
              <a:defRPr sz="1600"/>
            </a:lvl7pPr>
            <a:lvl8pPr marL="3200560" indent="0">
              <a:buNone/>
              <a:defRPr sz="1600"/>
            </a:lvl8pPr>
            <a:lvl9pPr marL="3657783" indent="0">
              <a:buNone/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2941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227335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7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59858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04561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474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078348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6384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BAFFF79-4FD7-4DB9-BC39-FC2B27543F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9713" y="6359525"/>
            <a:ext cx="8096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1"/>
            <a:fld id="{2B5479D5-035E-4772-9A27-DF2059ABCD63}" type="slidenum"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pPr latinLnBrk="1"/>
              <a:t>‹#›</a:t>
            </a:fld>
            <a:r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t>/12</a:t>
            </a:r>
          </a:p>
        </p:txBody>
      </p:sp>
    </p:spTree>
    <p:extLst>
      <p:ext uri="{BB962C8B-B14F-4D97-AF65-F5344CB8AC3E}">
        <p14:creationId xmlns:p14="http://schemas.microsoft.com/office/powerpoint/2010/main" val="347058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5pPr>
      <a:lvl6pPr marL="457223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6pPr>
      <a:lvl7pPr marL="914446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7pPr>
      <a:lvl8pPr marL="1371669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8pPr>
      <a:lvl9pPr marL="1828891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>
            <a:extLst>
              <a:ext uri="{FF2B5EF4-FFF2-40B4-BE49-F238E27FC236}">
                <a16:creationId xmlns:a16="http://schemas.microsoft.com/office/drawing/2014/main" id="{20B9E094-7BFD-490C-BD0F-45E251ACEF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9184" y="6359525"/>
            <a:ext cx="8098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1"/>
            <a:fld id="{E16DAAE2-0DA2-4B06-A1C2-1B0891E5F523}" type="slidenum"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pPr latinLnBrk="1"/>
              <a:t>‹#›</a:t>
            </a:fld>
            <a:r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t>/12</a:t>
            </a:r>
          </a:p>
        </p:txBody>
      </p:sp>
    </p:spTree>
    <p:extLst>
      <p:ext uri="{BB962C8B-B14F-4D97-AF65-F5344CB8AC3E}">
        <p14:creationId xmlns:p14="http://schemas.microsoft.com/office/powerpoint/2010/main" val="45778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5pPr>
      <a:lvl6pPr marL="457223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6pPr>
      <a:lvl7pPr marL="914446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7pPr>
      <a:lvl8pPr marL="1371669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8pPr>
      <a:lvl9pPr marL="1828891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9pPr>
    </p:titleStyle>
    <p:bodyStyle>
      <a:lvl1pPr marL="342917" indent="-342917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87" indent="-285764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>
          <a:xfrm>
            <a:off x="2275312" y="572248"/>
            <a:ext cx="7669450" cy="1257320"/>
          </a:xfrm>
        </p:spPr>
        <p:txBody>
          <a:bodyPr rtlCol="0">
            <a:noAutofit/>
          </a:bodyPr>
          <a:lstStyle/>
          <a:p>
            <a:pPr marL="320040" indent="-320040" algn="ctr">
              <a:buClr>
                <a:schemeClr val="accent6">
                  <a:lumMod val="75000"/>
                </a:schemeClr>
              </a:buClr>
              <a:defRPr/>
            </a:pPr>
            <a:r>
              <a:rPr lang="ko-KR" altLang="en-US" sz="72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신라문화체(B)" panose="02020603020101020101" pitchFamily="18" charset="-127"/>
                <a:ea typeface="신라문화체(B)" panose="02020603020101020101" pitchFamily="18" charset="-127"/>
                <a:cs typeface="신라문화체(B)" panose="02020603020101020101" pitchFamily="18" charset="-127"/>
              </a:rPr>
              <a:t>금요기도회</a:t>
            </a:r>
            <a:endParaRPr lang="en-US" altLang="ko-KR" sz="7200" dirty="0">
              <a:solidFill>
                <a:srgbClr val="33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신라문화체(B)" panose="02020603020101020101" pitchFamily="18" charset="-127"/>
              <a:ea typeface="신라문화체(B)" panose="02020603020101020101" pitchFamily="18" charset="-127"/>
              <a:cs typeface="신라문화체(B)" panose="0202060302010102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503395" y="6054919"/>
            <a:ext cx="4631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AEB795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- 2023.02.17(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금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)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저녁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8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시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30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분 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-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3495169-D58A-DAB9-F1F4-3299253F99B0}"/>
              </a:ext>
            </a:extLst>
          </p:cNvPr>
          <p:cNvSpPr txBox="1">
            <a:spLocks noChangeArrowheads="1"/>
          </p:cNvSpPr>
          <p:nvPr/>
        </p:nvSpPr>
        <p:spPr>
          <a:xfrm>
            <a:off x="184951" y="1992218"/>
            <a:ext cx="11945922" cy="3244910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en-US" altLang="ko-KR" sz="3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</a:t>
            </a:r>
            <a:r>
              <a:rPr kumimoji="1" lang="ko-KR" alt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쓴 뿌리 제거</a:t>
            </a:r>
            <a:r>
              <a:rPr kumimoji="1" lang="en-US" altLang="ko-KR" sz="3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(12)-</a:t>
            </a:r>
          </a:p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en-US" altLang="ko-KR" sz="8600" b="0" i="0" u="none" strike="noStrike" kern="1200" cap="none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“</a:t>
            </a:r>
            <a:r>
              <a:rPr kumimoji="1" lang="ko-KR" altLang="en-US" sz="8600" b="0" i="0" u="none" strike="noStrike" kern="1200" cap="none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쾌락 유흥의 영 쓴 뿌리는 </a:t>
            </a:r>
            <a:endParaRPr kumimoji="1" lang="en-US" altLang="ko-KR" sz="8600" b="0" i="0" u="none" strike="noStrike" kern="1200" cap="none" normalizeH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ko-KR" altLang="en-US" sz="8600" b="0" i="0" u="none" strike="noStrike" kern="1200" cap="none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어떻게 제거할 수 있는가</a:t>
            </a:r>
            <a:r>
              <a:rPr kumimoji="1" lang="en-US" altLang="ko-KR" sz="8600" b="0" i="0" u="none" strike="noStrike" kern="1200" cap="none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?”</a:t>
            </a:r>
          </a:p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en-US" altLang="ko-KR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( </a:t>
            </a:r>
            <a:r>
              <a:rPr kumimoji="1" lang="ko-KR" alt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전도서 </a:t>
            </a:r>
            <a:r>
              <a:rPr kumimoji="1" lang="en-US" altLang="ko-KR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2:1~11 )</a:t>
            </a:r>
          </a:p>
        </p:txBody>
      </p:sp>
    </p:spTree>
    <p:extLst>
      <p:ext uri="{BB962C8B-B14F-4D97-AF65-F5344CB8AC3E}">
        <p14:creationId xmlns:p14="http://schemas.microsoft.com/office/powerpoint/2010/main" val="4239725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36245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fontAlgn="base">
              <a:spcAft>
                <a:spcPts val="500"/>
              </a:spcAft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(12)–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쾌락 유흥의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400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- </a:t>
            </a: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십자가 세우기 </a:t>
            </a:r>
            <a:r>
              <a:rPr kumimoji="1" lang="en-US" altLang="ko-KR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–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“육체의 쾌락과 세상 재미에 빠져 불러들인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쾌락 유흥의 영과 십자가 세운다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.”(10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52644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452944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(12)–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쾌락 유흥의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1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 </a:t>
            </a:r>
            <a:r>
              <a:rPr kumimoji="1" lang="ko-KR" altLang="en-US" sz="4000" b="1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무당 점쟁이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 죄</a:t>
            </a:r>
            <a:endParaRPr kumimoji="1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“하나님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나와 내 조상들이 무당과 점쟁이를 섬김으로 쾌락과 유흥의 영을 받아들인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쾌락과 유흥은 하나님 없이도 인생을 즐기며 살 수 있다는 잘못된 생각에서 비롯된 것인데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그것은 나와 내 조상들이 무당과 점쟁이를 섬길 때에 들어온 악한 영들 때문이라는 것을 몰랐습니다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53993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6964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(12)–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쾌락 유흥의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하나님을 섬기지 않는 무당과 점쟁이는 사람의 영혼의 미래를 책임져 주지 않기 때문에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세상에서 즐기는 쾌락과 유흥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음란에 온통 집중한다는 것을 몰랐습니다</a:t>
            </a:r>
            <a:r>
              <a:rPr kumimoji="1" lang="en-US" altLang="ko-KR" sz="4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그리고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이들의 배후에는 이 세상을 즐기라고 충동하는 악한 영이 자리잡고 있었다는 것을 몰랐습니다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저는 악한 영에게 속아서 눈이 보이는 것이라면 무조건 가져보려고 노력하였고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즐겨보려고 하였으며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코와 입을 자극하는 음식이 있는 곳이면 어디든 쫓아다녔습니다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92364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080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(12)–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쾌락 유흥의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그래서 귀에 들려오는 음악소리에 취하고 노래하고 춤추기를 좋아했습니다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모든 것이 쾌락과 유흥의 영과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사치와 알콜의 영이 배후에서 조종하는 것이었는데도 그것을 몰랐습니다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저는 쾌락과 유흥의 영이 내 눈과 코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 입과 귀에 달라붙게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시간 내 눈과 코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 입과 귀에 쾌락과 유흥의 영을 달라붙게 한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용서해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8176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36245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(12)–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쾌락 유흥의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십자가 세우기 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–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“무당 점쟁이를 섬길 때에 불러들인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쾌락 유흥의 영과 십자가 세운다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”(10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28369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144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(12)–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쾌락 유흥의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3)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부처 불교의 죄</a:t>
            </a:r>
            <a:endParaRPr kumimoji="1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“하나님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나와 내 조상들이 부처와 불교를 섬겨 떠돌아다니는 것을 좋아하는 영을 받아들인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부처와 불교를 섬기면 현실감이 떨어져서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내가 지금 어디에 있어야 하는지를 망각하게 되고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또한 어디에 열정을 쏟아야 하는지를 깨닫지 못하게 됨으로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헛된 데에 시간과 물질을 쓴다는 것을 몰랐습니다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가난하게 살았습니다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34657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6964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(12)–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쾌락 유흥의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특히 부처와 불교를 섬기면 하나님이 계셔야 할 공간이 텅 비어 있음으로 영혼에 허기짐이 발생한다는 것을 몰랐습니다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저는 허기진 빈 공간을 메우기 위해 여기저기 떠돌아다녔습니다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떠돌아다니게 하는 영을 받아들였습니다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그럴 때면 여행이나 관광을 다녀오지 않으면 견딜 수가 없었습니다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떠돌이의 영을 나의 발과 발목에 달라붙게 한 죄를 지었습니다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앞길도 자주 막히곤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시간 예수님의 피로 용서해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64267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6964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(12)–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쾌락 유흥의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시간 하나님께서 주신 물질과 소중한 시간을 내 영혼의 미래와 천국에서 누릴 영원한 영광 그리고 하나님의 나라 건설을 위해 사용하지 않고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육체의 쾌락과 유흥 그리고 사치를 즐기는 데 사용한 죄를 진심으로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또한 돈 버는 것을 내 삶의 목표에 두고 돈 버는 재미로 살아왔던 죄도 함께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시간 이 모든 잘못을 진심으로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회개하오니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예수님의 피로 용서해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우리 주 예수님의 이름으로 기도합니다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아멘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476628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36245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(12)–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쾌락 유흥의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십자가 세우기 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–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“부처 불교를 섬길 때에 불러들인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떠돌이의 영과 십자가 세운다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”(10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4469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6376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(12)–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쾌락 유흥의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742950" marR="0" lvl="0" indent="-74295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쾌락을 하나님보다 더 사랑하고 세상 재미에 푹 빠져 살아온 죄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</a:t>
            </a:r>
          </a:p>
          <a:p>
            <a:pPr marR="0" lvl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tabLst/>
              <a:defRPr/>
            </a:pPr>
            <a:r>
              <a:rPr kumimoji="1" lang="en-US" altLang="ko-KR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육체의 쾌락을 하나님보다 더 사랑하고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세상 재미에 푹 빠져 살았던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하나님과 교제하고 하나님과 만나는 시간보다는 세상적인 즐거움을 추구하는데 시간과 물질을 사용하였습니다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하나님께서 주신 물질과 시간을 하나님을 만나고 교제하며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하나님의 나라와 복음을 위해서 쓰지 않고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먹고 마시고 치장하고 즐기는 데에 사용하였습니다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69185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6964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(12)–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쾌락 유흥의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그렇지만 예배 드리는 시간은 왜 그리 아깝든지 그리고 예배시간은 왜 그리 길든지 예배시간만 되면 빨리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끝나기만을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바라면서 핸드폰만 만지작거렸습니다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또한 매주 기도하는 시간은 왜 그리 빨리 돌아오는지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금요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기도시간이 좀 없어졌으면 하는 생각도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제가 진정 사랑해야 할 하나님은 내 마음과 온 정성을 다해 사랑하지 않으면서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오히려 세상의 쾌락과 유흥을 즐기는 데에 온 힘을 기울이며 살아온 죄를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고백하오니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시간 용서해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0754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080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(12)–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쾌락 유흥의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그러나 세상에서 먹고 마시고 놀고 즐기는 것에는 시간 가는 줄 모르고 좋아했습니다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돈이 생기면 없던 시간을 만들어서라도 맛집을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서핑하면서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찾아다녔으며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그곳이 어디든 마다하지 않고 찾아갔습니다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또한 돈을 벌어도 하나님의 나라와 내 영혼의 미래를 위해 사용하기보다는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세상 것을 보고 즐기며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관광하는데 사용하였습니다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말로는 취미생활을 한다고 둘러댔지만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실제로는 삶에 지장을 줄 정도였습니다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40054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63119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(12)–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쾌락 유흥의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그중에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저는 스포츠를 너무나도 좋아했습니다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시도 때도 없이 축구장과 야구장과 농구장과 경마장을 찾아가서 소리치면서 스트레스를 풀었습니다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그리고 바둑을 두고 낚시하는 것을 즐겼고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만화보고 게임을 할 때에는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시간가는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줄 몰랐습니다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또한 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TV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드라마 보기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음악 감상 하기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영화 감상 하기 등은 절대 빼놓지 않고 꼭 찾아 먹었습니다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그리고 연예인의 사진과 앨범집을 모으면서 그들을 쫓아다녔습니다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그리고 하나님이 주신 물질을 내 몸을 명품으로 치장하는 데에 썼습니다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6033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6964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(12)–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쾌락 유흥의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남들이 내가 갖고 있는 것보다 더 좋은 것을 갖고 있으면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샘이 나서 견딜 수가 없었기 때문입니다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그리고 저는 노름하는 것을 좋아했습니다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그곳이 어디든 찾아가서 도박하였고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화투를 쳤으며 그래서 게임을 즐기는 것으로 삶의 기쁨을 찾았습니다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PC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인터넷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핸드폰 게임도 즐겼습니다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그리고 노래방과 클럽 등에 춤추러 가서 음주가무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飮酒歌舞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를 즐겼습니다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또한 친구들에게 아무런 이유 없이 술자리를 만들어 불러서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술 마시며 어울려 놀기를 좋아했습니다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82803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44653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(12)–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쾌락 유흥의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어떤 경우에는 친구들과 밤새도록 술을 마시고 즐겼으며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친구 집과 여러 관광지를 돌아다니며 놀았습니다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그리고 자연과 세상을 관광하는 일은 죄가 아니라고 우기면서 세상 즐거움을 추구했습니다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술 취함과 방탕함은 분명히 육체의 일이라고 말씀하셨는데도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세상의 정욕과 쾌락을 즐기는데 시간과 물질을 사용했습니다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49300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080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(12)–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쾌락 유흥의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주님께서는 먼저 하나님의 나라와 하나님의 의를 구하라고 하셨는데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만족이 없는 물질에 내 마음을 빼앗겨 돈을 벌기 위해서 내 인생을 바쳤습니다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때로는 교회도 가지 않고 일했으며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주일성수도 하지 않고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십일조 생활도 하지 않았습니다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열심히 노후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老後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를 준비해야 한다면서 개미처럼 일하고 살았지만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진정 대비해야 할 사후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死後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는 대비하지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48900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84977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(12)–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쾌락 유흥의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인생은 풀의 꽃과 같아서 아침에는 피어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자라다가도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저녁이 되면 시들어버린다는 것은 정말 몰랐습니다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인생이 밤의 한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경점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更點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처럼 쉬 지나간다는 것을 정말 몰랐습니다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썩어지고 없어져 버릴 세상 일과 쾌락과 유흥에만 열심을 내었던 죄를 진심으로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용서해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4369747"/>
      </p:ext>
    </p:extLst>
  </p:cSld>
  <p:clrMapOvr>
    <a:masterClrMapping/>
  </p:clrMapOvr>
</p:sld>
</file>

<file path=ppt/theme/theme1.xml><?xml version="1.0" encoding="utf-8"?>
<a:theme xmlns:a="http://schemas.openxmlformats.org/drawingml/2006/main" name="15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4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31922</TotalTime>
  <Words>1150</Words>
  <Application>Microsoft Office PowerPoint</Application>
  <PresentationFormat>와이드스크린</PresentationFormat>
  <Paragraphs>49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18</vt:i4>
      </vt:variant>
    </vt:vector>
  </HeadingPairs>
  <TitlesOfParts>
    <vt:vector size="28" baseType="lpstr">
      <vt:lpstr>Adobe 고딕 Std B</vt:lpstr>
      <vt:lpstr>굴림</vt:lpstr>
      <vt:lpstr>맑은 고딕</vt:lpstr>
      <vt:lpstr>서울남산 장체EB</vt:lpstr>
      <vt:lpstr>신라문화체(B)</vt:lpstr>
      <vt:lpstr>조선견고딕</vt:lpstr>
      <vt:lpstr>Arial</vt:lpstr>
      <vt:lpstr>Times New Roman</vt:lpstr>
      <vt:lpstr>15_기본 디자인</vt:lpstr>
      <vt:lpstr>14_기본 디자인</vt:lpstr>
      <vt:lpstr>금요기도회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정병진</dc:creator>
  <cp:lastModifiedBy>정 병진</cp:lastModifiedBy>
  <cp:revision>710</cp:revision>
  <cp:lastPrinted>2021-02-16T16:53:25Z</cp:lastPrinted>
  <dcterms:created xsi:type="dcterms:W3CDTF">2020-04-17T10:41:47Z</dcterms:created>
  <dcterms:modified xsi:type="dcterms:W3CDTF">2023-02-22T05:47:31Z</dcterms:modified>
</cp:coreProperties>
</file>