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</p:sldMasterIdLst>
  <p:handoutMasterIdLst>
    <p:handoutMasterId r:id="rId19"/>
  </p:handoutMasterIdLst>
  <p:sldIdLst>
    <p:sldId id="12606" r:id="rId3"/>
    <p:sldId id="12563" r:id="rId4"/>
    <p:sldId id="12565" r:id="rId5"/>
    <p:sldId id="12564" r:id="rId6"/>
    <p:sldId id="12566" r:id="rId7"/>
    <p:sldId id="12567" r:id="rId8"/>
    <p:sldId id="12610" r:id="rId9"/>
    <p:sldId id="12568" r:id="rId10"/>
    <p:sldId id="12569" r:id="rId11"/>
    <p:sldId id="12607" r:id="rId12"/>
    <p:sldId id="12570" r:id="rId13"/>
    <p:sldId id="12571" r:id="rId14"/>
    <p:sldId id="12572" r:id="rId15"/>
    <p:sldId id="12608" r:id="rId16"/>
    <p:sldId id="12609" r:id="rId17"/>
    <p:sldId id="12573" r:id="rId18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01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38" y="31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2022-11-26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금요기도회</a:t>
            </a:r>
            <a:br>
              <a:rPr lang="en-US" altLang="ko-KR" sz="7200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</a:b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860648" y="1829568"/>
            <a:ext cx="45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- 2022.11.25(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62CFE13-C180-40F9-9ADA-257B72F20AB4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2453612"/>
            <a:ext cx="11945922" cy="324491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B" panose="02020600000000000000" pitchFamily="18" charset="-127"/>
                <a:ea typeface="a사리꽃B" panose="02020600000000000000" pitchFamily="18" charset="-127"/>
                <a:cs typeface="+mn-cs"/>
              </a:rPr>
              <a:t>- </a:t>
            </a:r>
            <a:r>
              <a:rPr kumimoji="1" lang="ko-KR" alt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B" panose="02020600000000000000" pitchFamily="18" charset="-127"/>
                <a:ea typeface="a사리꽃B" panose="02020600000000000000" pitchFamily="18" charset="-127"/>
                <a:cs typeface="+mn-cs"/>
              </a:rPr>
              <a:t>쓴 뿌리 제거</a:t>
            </a:r>
            <a:r>
              <a:rPr kumimoji="1" lang="en-US" altLang="ko-KR" sz="3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B" panose="02020600000000000000" pitchFamily="18" charset="-127"/>
                <a:ea typeface="a사리꽃B" panose="02020600000000000000" pitchFamily="18" charset="-127"/>
                <a:cs typeface="+mn-cs"/>
              </a:rPr>
              <a:t>(02)</a:t>
            </a:r>
            <a:r>
              <a:rPr kumimoji="1" lang="ko-KR" alt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B" panose="02020600000000000000" pitchFamily="18" charset="-127"/>
                <a:ea typeface="a사리꽃B" panose="02020600000000000000" pitchFamily="18" charset="-127"/>
                <a:cs typeface="+mn-cs"/>
              </a:rPr>
              <a:t> </a:t>
            </a:r>
            <a:r>
              <a:rPr kumimoji="1" lang="en-US" altLang="ko-KR" sz="3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B" panose="02020600000000000000" pitchFamily="18" charset="-127"/>
                <a:ea typeface="a사리꽃B" panose="02020600000000000000" pitchFamily="18" charset="-127"/>
                <a:cs typeface="+mn-cs"/>
              </a:rPr>
              <a:t>-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B" panose="02020600000000000000" pitchFamily="18" charset="-127"/>
                <a:ea typeface="a사리꽃B" panose="02020600000000000000" pitchFamily="18" charset="-127"/>
                <a:cs typeface="+mn-cs"/>
              </a:rPr>
              <a:t>“</a:t>
            </a:r>
            <a:r>
              <a:rPr kumimoji="1" lang="ko-KR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B" panose="02020600000000000000" pitchFamily="18" charset="-127"/>
                <a:ea typeface="a사리꽃B" panose="02020600000000000000" pitchFamily="18" charset="-127"/>
                <a:cs typeface="+mn-cs"/>
              </a:rPr>
              <a:t>교만의 영 쓴 뿌리는 </a:t>
            </a:r>
            <a:endParaRPr kumimoji="1" lang="en-US" altLang="ko-KR" sz="6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사리꽃B" panose="02020600000000000000" pitchFamily="18" charset="-127"/>
              <a:ea typeface="a사리꽃B" panose="02020600000000000000" pitchFamily="18" charset="-127"/>
              <a:cs typeface="+mn-cs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B" panose="02020600000000000000" pitchFamily="18" charset="-127"/>
                <a:ea typeface="a사리꽃B" panose="02020600000000000000" pitchFamily="18" charset="-127"/>
                <a:cs typeface="+mn-cs"/>
              </a:rPr>
              <a:t>어떻게 제거할 수 있는가</a:t>
            </a:r>
            <a:r>
              <a:rPr kumimoji="1" lang="en-US" altLang="ko-KR" sz="6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B" panose="02020600000000000000" pitchFamily="18" charset="-127"/>
                <a:ea typeface="a사리꽃B" panose="02020600000000000000" pitchFamily="18" charset="-127"/>
                <a:cs typeface="+mn-cs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M" panose="02020600000000000000" pitchFamily="18" charset="-127"/>
                <a:ea typeface="a사리꽃M" panose="02020600000000000000" pitchFamily="18" charset="-127"/>
                <a:cs typeface="+mn-cs"/>
              </a:rPr>
              <a:t>( </a:t>
            </a:r>
            <a:r>
              <a:rPr kumimoji="1" lang="ko-KR" altLang="en-US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M" panose="02020600000000000000" pitchFamily="18" charset="-127"/>
                <a:ea typeface="a사리꽃M" panose="02020600000000000000" pitchFamily="18" charset="-127"/>
                <a:cs typeface="+mn-cs"/>
              </a:rPr>
              <a:t>사무엘상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M" panose="02020600000000000000" pitchFamily="18" charset="-127"/>
                <a:ea typeface="a사리꽃M" panose="02020600000000000000" pitchFamily="18" charset="-127"/>
                <a:cs typeface="+mn-cs"/>
              </a:rPr>
              <a:t>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M" panose="02020600000000000000" pitchFamily="18" charset="-127"/>
                <a:ea typeface="a사리꽃M" panose="02020600000000000000" pitchFamily="18" charset="-127"/>
                <a:cs typeface="+mn-cs"/>
              </a:rPr>
              <a:t>2:3 )</a:t>
            </a:r>
          </a:p>
        </p:txBody>
      </p:sp>
    </p:spTree>
    <p:extLst>
      <p:ext uri="{BB962C8B-B14F-4D97-AF65-F5344CB8AC3E}">
        <p14:creationId xmlns:p14="http://schemas.microsoft.com/office/powerpoint/2010/main" val="1508280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겸손히 자신을 낮추는 것은 비굴한 모습이라면서 고개를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빳빳히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쳐든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지금 내가 누리는 어떤 영광도 다 하나님이 베풀어 주신 것인데 내가 열심히 노력하여 얻은 것이라고 거들먹거렸습니다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순복하지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못하고 겸손하게 살지 못해 교만의 영을 불러들였습니다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교만할수록 하나님으로부터 멀어진다는 것을 알지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이렇게 교만하게 살아온 죄를 이 시간 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56673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 교만히 행하여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608835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76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4)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사람에게 교만한 죄 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사람 앞에 나 자신을 높여 교만하게 살아서 교만의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나는 남의 잘못과 허물을 들추어 비판하고 판단만 하려고 하였지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나를 돌아보지는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남을 나보다 낫게 여기지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형제의 티끌은 들추어 내기 일쑤였지만 나의 들보는 미처 보지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윗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사람의 권위에 순종하지도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부모님과 상급자가 충고할 때면 듣는 시늉만 했을 뿐 실제로 그들의 말을 무시하였습니다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6530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그들의 어떤 말도 귀담아 듣지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그들의 권위를 부정했습니다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교회에서는 목회자를 판단하며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설교를 들을 때에는 말씀에 순종하려고 들은 것이 아니라 판단하려고 들었습니다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가진 생각과 상식에 어긋날 때에는 설교라도 난도질하였습니다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목회자와 교회지도자의 말과 기도를 귀하여 여기지 않고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흘려들었습니다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성경 말씀보다는 내 생각과 판단이 항상 내 삶의 기준이요 잣대였습니다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남의 말이 귀한 줄 모르고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358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그리고 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다른 사람 앞에서 나 자신의 외모와 실력과 출신을 자랑하기에 바빴습니다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나보다 더 나은 사람 앞에서는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굽신거렸지만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나보다 못하다고 여겨지는 사람 앞에서는 군림하려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약하고 배운 것이 없어 보이는 사람에게는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불공손한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태도로 교만하게 행동했습니다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의견을 따라오면 그들의 청은 뭐든지 다 들어주었지만 그렇지 않으면 그들에게 혈기와 분노로 응징해야 분이 풀렸습니다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말에 다른 사람이 굴복하는 것을 자랑으로 여겼습니다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401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465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천상천하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天上天下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에 유아독존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唯我獨尊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이라는 생각 속에 남을 업신여겼습니다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나를 낮추지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나를 낮추는 것은 비굴한 짓이라고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그리하여 갈수록 나는 더욱 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교만해졌습니다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그럴수록 내 속에 교만의 영이 치고 들어온다는 것을 전혀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일평생을 교만하게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3555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0421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“사람 앞에 교만히 행하여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)”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54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76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dirty="0">
                <a:solidFill>
                  <a:srgbClr val="2D2D8A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제사의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조상에게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제사드려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교만의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죽은 조상에게 상다리 휘어지도록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융슝하게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음식을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차려놓아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자신의 가문은 명문가문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名文家門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이라고 자랑한 것을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제사드리는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숫자가 많고 성대하게 치르는 제사를 매우 큰 자랑으로 여겼습니다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조상들을 잘 섬겨야 복을 받는다면서 제사를 드렸는데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 순간에 교만이 영이 치고 들어온다는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제사를 드리면 악한 교만의 영을 아무런 제제 없이 불러들인다는 것을 정말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dirty="0">
                <a:solidFill>
                  <a:srgbClr val="2D2D8A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그리고 말로는 죽은 조상에 대한 고마움과 은덕에 보답하는 일이라고 했지만 그것은 죽은 조상을 가장한 악한 귀신을 몸 속에 받아들이는 행위였습니다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나 자신의 신분과 가문을 자랑하기 위한 수단으로 제사를 활용했음을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제사드릴 때마다 내 머리 꼭대기에 교만의 영을 더욱더 자리잡게 한다는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그러나 제사는 민족의 미풍양속이 아니었습니다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영을 받아들이는 수단이었습니다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제사 드려 교만의 영을 불러들인 죄를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418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dirty="0">
                <a:solidFill>
                  <a:srgbClr val="2D2D8A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“죽은 조상에게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제사드려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237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2)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 점쟁이의 죄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 점쟁이를 신뢰하여 교만의 영을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 중에는 신 내림을 받아 무당 점쟁이가 된 사람이 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점을 쳐주고 굿을 해주며 부적을 써 주다 보니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모든 사람들 위에 내가 있는 것이라고 판단하여 스스로 우쭐댄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자신은 신을 받은 사람이기에 나 자신만이 다른 사람의 길흉화복을 미리 말해줄 수 있고 그들의 삶을 주관할 수 있다고 믿은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830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45294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dirty="0">
                <a:solidFill>
                  <a:srgbClr val="2D2D8A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그리고 내가 굿을 하면 얼마든지 다른 사람의 병도 치료할 수 있고 운명도 바꿀 수 있다고 믿은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모든 것은 무당의 영이 임하여 나를 교만하게 만든 것이었습니다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무당과 점쟁이를 나와 내 가문의 길잡이로 섬긴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모든 죄를 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33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dirty="0">
                <a:solidFill>
                  <a:srgbClr val="2D2D8A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“무당 점쟁이가 되어 자신을 높이게 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영과 십자가가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139765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3)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 교만한 죄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시간은 하나님께 복종하지 않고 내 맘대로 살려고 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모든 만물의 창조주는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하나님이시요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그것을 주관하시는 이도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하나님이신데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교회에 나가는 것은 시간 낭비일 뿐이요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하나님을 의지하는 것은 나약함의 표본이라고 생각한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하나님의 말씀은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진리인데도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여러 가지 이유를 대며 실천하지 않았으며 복종하지 않고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602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(02)–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교만의 영 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내 인생은 내 것이라고 하면서 내가 주인인 것처럼 행세하였고 하나님을 종부리듯 함으로 교만의 영을 받아들인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하나님께 기도하는 것은 자신이 능력이 없다는 것을 드러내는 것이라고 생각하여 하나님께 기도하지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잘못하여 하나님이 치시는 것을 보고도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잘못을 회개할 줄 모른 채 내 고집을 피웠습니다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 교만하게 행하면 은혜가 임하지 않는데도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왜 나에게는 은혜가 임하지 않을까 하면서 하나님께 원망하고 불평하며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9823597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23819</TotalTime>
  <Words>961</Words>
  <Application>Microsoft Office PowerPoint</Application>
  <PresentationFormat>와이드스크린</PresentationFormat>
  <Paragraphs>48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a사리꽃B</vt:lpstr>
      <vt:lpstr>a사리꽃M</vt:lpstr>
      <vt:lpstr>굴림</vt:lpstr>
      <vt:lpstr>맑은 고딕</vt:lpstr>
      <vt:lpstr>서울남산 장체EB</vt:lpstr>
      <vt:lpstr>조선견고딕</vt:lpstr>
      <vt:lpstr>Arial</vt:lpstr>
      <vt:lpstr>Times New Roman</vt:lpstr>
      <vt:lpstr>15_기본 디자인</vt:lpstr>
      <vt:lpstr>14_기본 디자인</vt:lpstr>
      <vt:lpstr>금요기도회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666</cp:revision>
  <cp:lastPrinted>2021-02-16T16:53:25Z</cp:lastPrinted>
  <dcterms:created xsi:type="dcterms:W3CDTF">2020-04-17T10:41:47Z</dcterms:created>
  <dcterms:modified xsi:type="dcterms:W3CDTF">2022-11-26T09:31:05Z</dcterms:modified>
</cp:coreProperties>
</file>