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handoutMasterIdLst>
    <p:handoutMasterId r:id="rId23"/>
  </p:handoutMasterIdLst>
  <p:sldIdLst>
    <p:sldId id="472" r:id="rId4"/>
    <p:sldId id="1190" r:id="rId5"/>
    <p:sldId id="1199" r:id="rId6"/>
    <p:sldId id="1200" r:id="rId7"/>
    <p:sldId id="1265" r:id="rId8"/>
    <p:sldId id="1266" r:id="rId9"/>
    <p:sldId id="1267" r:id="rId10"/>
    <p:sldId id="1268" r:id="rId11"/>
    <p:sldId id="1277" r:id="rId12"/>
    <p:sldId id="1278" r:id="rId13"/>
    <p:sldId id="1189" r:id="rId14"/>
    <p:sldId id="1055" r:id="rId15"/>
    <p:sldId id="1063" r:id="rId16"/>
    <p:sldId id="1220" r:id="rId17"/>
    <p:sldId id="1279" r:id="rId18"/>
    <p:sldId id="1057" r:id="rId19"/>
    <p:sldId id="1058" r:id="rId20"/>
    <p:sldId id="1150" r:id="rId21"/>
    <p:sldId id="1275" r:id="rId22"/>
  </p:sldIdLst>
  <p:sldSz cx="12192000" cy="6858000"/>
  <p:notesSz cx="6884988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708"/>
    <a:srgbClr val="EA8516"/>
    <a:srgbClr val="FF6600"/>
    <a:srgbClr val="94C2BF"/>
    <a:srgbClr val="66FF66"/>
    <a:srgbClr val="FFCC00"/>
    <a:srgbClr val="4CC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29" autoAdjust="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20657933-5F08-4E43-8CE5-AD3BA8C7845C}" type="datetimeFigureOut">
              <a:rPr lang="ko-KR" altLang="en-US" smtClean="0"/>
              <a:t>2021-11-24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DDD06AEE-DF5E-4401-B855-3F47B80B6C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28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90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03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52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7641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4823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4277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587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8391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4348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59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61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1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1529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68241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0558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41547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45791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5322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1141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7267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8698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2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226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19344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49417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1417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8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71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1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81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8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 userDrawn="1"/>
        </p:nvSpPr>
        <p:spPr bwMode="auto">
          <a:xfrm>
            <a:off x="239185" y="6359526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0C878BCB-A998-412A-B6DF-5B19ED21DD8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4401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239184" y="6359525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995D481-E4C8-4521-9502-F1CC666EEAC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07291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603580" y="674426"/>
            <a:ext cx="6984826" cy="1234127"/>
          </a:xfrm>
          <a:noFill/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수요기도회</a:t>
            </a:r>
            <a:br>
              <a:rPr lang="en-US" altLang="ko-KR" sz="7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남양주고딕EB" panose="02020A03020101020101" pitchFamily="18" charset="-127"/>
                <a:ea typeface="남양주고딕EB" panose="02020A03020101020101" pitchFamily="18" charset="-127"/>
              </a:rPr>
            </a:br>
            <a:endParaRPr lang="en-US" altLang="ko-KR" sz="7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남양주고딕EB" panose="02020A03020101020101" pitchFamily="18" charset="-127"/>
              <a:ea typeface="남양주고딕EB" panose="02020A03020101020101" pitchFamily="18" charset="-127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68138" y="2601012"/>
            <a:ext cx="10455709" cy="3024336"/>
          </a:xfrm>
        </p:spPr>
        <p:txBody>
          <a:bodyPr rtlCol="0">
            <a:normAutofit fontScale="92500" lnSpcReduction="10000"/>
          </a:bodyPr>
          <a:lstStyle/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kumimoji="0" lang="ko-KR" altLang="en-US" sz="35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요한서신강해</a:t>
            </a:r>
            <a:r>
              <a:rPr kumimoji="0" lang="en-US" altLang="ko-KR" sz="3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(03)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“</a:t>
            </a:r>
            <a:r>
              <a:rPr lang="ko-KR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형제 사랑 준수와 </a:t>
            </a:r>
            <a:endParaRPr lang="en-US" altLang="ko-K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o-KR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세상 사랑에 대한 경계</a:t>
            </a: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”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요한일서 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2:3~17 )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099293" y="2023950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EB7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- 2021.11.24(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수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오전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11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</a:rPr>
              <a:t>-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16EEB31-D9FC-4720-BACF-83847CDFAB40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36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2:3~17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5517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세상도 지나가게 되고 그리고 그것의 욕망도 지나가게 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하나님의 뜻을 행하고 있는 자는 영원히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 시대까지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머문다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0270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2:3~17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758" y="2585509"/>
            <a:ext cx="40364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ko-KR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명령과 선포</a:t>
            </a:r>
          </a:p>
        </p:txBody>
      </p:sp>
    </p:spTree>
    <p:extLst>
      <p:ext uri="{BB962C8B-B14F-4D97-AF65-F5344CB8AC3E}">
        <p14:creationId xmlns:p14="http://schemas.microsoft.com/office/powerpoint/2010/main" val="40246130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하나님을 알고 그분 안에 거하며 빛 가운데 </a:t>
            </a:r>
            <a:r>
              <a:rPr lang="ko-KR" altLang="en-US" sz="3600" dirty="0" err="1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걸어다니는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성도가 어떠한 성도인지 알게 하시니 감사합니다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하나님을 아는 자는 그분의 계명을 지키는 자라는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 </a:t>
            </a:r>
          </a:p>
          <a:p>
            <a:pPr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그분 안에 거하는 자는 하나님의 말씀을 지키는 자인 것을 알게 하시니 감사합니다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49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4331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빛 가운데 걸어가는 자는 형제를 사랑하라는 새 계명을 지키는 자인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새 계명은 옛 계명에서 나온 것으로서 한층 더 승화되고 발전된 것임을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6.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성도에게도 영적 성장의 단계가 있다는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86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(3)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7.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성도는 자녀들과 아이들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청년들과 아버지들의 단계가 있다는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8.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자녀들과 아이들은 예수의 이름으로 죄사함을 받고 자신의 아버지가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누군지를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아는 자라는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9.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청년들은 악한 자와 영적 싸움에서 승리하는 자인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</a:t>
            </a:r>
            <a:endParaRPr lang="en-US" altLang="ko-KR" sz="3600" dirty="0">
              <a:solidFill>
                <a:srgbClr val="00000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802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(4)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10.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아비들은 예수께서 태초부터 계셨던 이 곧 선재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先在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)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하신 하나님이라는 것을 아는 자임을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11.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성도는 이 세상이나 이 세상의 것들 곧 육신의 정욕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안목의 정욕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이생의 자랑을 사랑하면 안 된다는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12.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 세상의 모든 것은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형적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없이 사라지는 날이 온다는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  <a:p>
            <a:pPr fontAlgn="base"/>
            <a:endParaRPr lang="en-US" altLang="ko-KR" sz="3600" dirty="0">
              <a:solidFill>
                <a:srgbClr val="00000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2678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5956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5959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누림의결단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5955" name="TextBox 5"/>
          <p:cNvSpPr txBox="1">
            <a:spLocks noChangeArrowheads="1"/>
          </p:cNvSpPr>
          <p:nvPr/>
        </p:nvSpPr>
        <p:spPr bwMode="auto">
          <a:xfrm>
            <a:off x="335492" y="1495999"/>
            <a:ext cx="112064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주의 계명을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지키겠나이다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이웃 형제를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사랑하겠나이다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빛 가운데로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걸어가겠나이다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악한 자와 싸워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이기겠나이다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이 세상의 것들을 사랑하지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않겠나이다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0040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명령과선포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1600" fontAlgn="base"/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이제까지 나로 하여금 자신의 지식으로 하나님을 아는 자는 하나님 안에 거하는 자요 빛 가운데 걸어가는 자라고 속여온 악한 영들은 떠나가라</a:t>
            </a:r>
          </a:p>
          <a:p>
            <a:pPr marL="7416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 그리스도의 이름으로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명하노니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 세상의 것들을 사랑하게 꼬드기는 악한 영들은 결박을 받으라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741600" fontAlgn="base"/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</a:t>
            </a:r>
          </a:p>
          <a:p>
            <a:pPr marL="7416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이웃 형제를 사랑하고 이 세상에 속한 것들은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멀리할지어다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741600" fontAlgn="base"/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531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말씀의 핵심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형제 사랑의 계명을 지키는 자가 주님을 알고 주님 안에 거하며 빛 가운데 걸어가는 자였구나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형제를 미워하는 자는 아직도 어둠 가운데 있는 자요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자신이 장차 어디로 가는지 알지 못하고 있는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자로구나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태초부터 계셨던 예수의 이름으로서 모든 사람이 죄사함을 받으며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악한 사탄 마귀와 싸워 이길 수 있구나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178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말씀의 핵심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이 세상이나 이 세상의 것들을 사랑하면 아버지의 사랑이 그 사람 속에 있지 아니하는구나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세상에 속한 모든 것은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어느날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물거품처럼 사라지는 날이 오게 되는구나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29441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2:3~17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1" y="2505670"/>
            <a:ext cx="78105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요한일서 헬라어 직역</a:t>
            </a:r>
            <a:endParaRPr kumimoji="1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 </a:t>
            </a:r>
            <a:r>
              <a:rPr kumimoji="1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요일 </a:t>
            </a: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2:3~17 )</a:t>
            </a:r>
            <a:endParaRPr kumimoji="1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549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2:3~17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우리는 이것 안에서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우리가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그분의 계명을 지키고 있다면 우리가 그분을 알아온 채 있다는 것을 알고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그를 안 채 있다고 말하면서 그의 계명들을 지키지 않는 자는 거짓말하는 자요 그리고 진리가 그 사람 안에 있지 아니한다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17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2:3~17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누구든지 그분의 말씀을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지키는 자는 하나님의 사랑이 참으로 그 사람 안에서 온전하게 된 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이것 안에서 우리가 그분 안에 있다는 것을 우리가 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그분 안에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머문다는 것을 말하고 있는 자는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저분이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걸어다니셨던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것과 같이 역시 그 사람 자신도 그분과 같이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걸어다니도록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마땅히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해야 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4772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2:3~17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사랑하는 자들아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질적으로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새로운 계명을 너희에게 쓰고 있지 않다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오히려 너희가 처음부터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시작부터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지금도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가지고 있었던 바 옛 계명을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쓰고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옛 계명은 너희가 들었던 바 그 말씀이다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(08)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다시 내가 너희에게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질적으로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새로운 계명을 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그분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안에서와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그리고 너희 안에서도 참된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어둠은 지나가게 되기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참 빛이 이미 비추고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0112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2:3~17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(09)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 빛 안에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있다고 말하고 있는 이이지만 자기의 형제를 미워하고 있는 자는 이제 어둠 안에 있는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(10)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자기의 형제를 사랑하고 있는 자는 그 빛 안에 머문다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 사람 안에서 걸림돌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거리낌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실족함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덫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 있지 않다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5455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2:3~17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자기의 형제를 미워하고 있는 자는 어둠 안에 있는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어둠 안에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걸어다니고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있는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그는 그가 가는 장소를 알지 못한 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그 어둠이 자기의 눈들을 멀게 하였기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(12)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아이들이여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너희에게 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너희의 죄들이 그분의 이름 때문에 너희에게 용서된 채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284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2:3~17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55170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아비들아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너희에게 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너희가 태초부터 있는 분을 알아온 채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청년들아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너희에게 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너희가 악한 자를 이긴 채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어린 아이들아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너희에게 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너희가 아버지를 알아온 채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아비들아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너희에게 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너희가 태초부터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시작부터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있는 이를 알아온 채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청년들아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너희에게 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너희가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영적으로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강하고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힘이 있고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하나님의 말씀이 너희 안에 머물고 있으며 그리고 너희가 악한 자를 이긴 채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769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(03)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2:3~17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5517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너희는 세상을 사랑하지 말고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세상 안에 있는 것들도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사랑하지 말고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만일 누구든지 세상을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사랑하면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아버지의 사랑이 그 사람 속에 있지 않다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세상 안에 있는 모든 것이 육체의 욕망과 눈들의 욕망과 이생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생애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생계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살림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재산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의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허풍떪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자랑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그것은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아버지에게서부터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나온 것이 아니요 오히려 세상에서부터 온 것이기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6642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7321</TotalTime>
  <Words>1108</Words>
  <Application>Microsoft Office PowerPoint</Application>
  <PresentationFormat>와이드스크린</PresentationFormat>
  <Paragraphs>89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19</vt:i4>
      </vt:variant>
    </vt:vector>
  </HeadingPairs>
  <TitlesOfParts>
    <vt:vector size="32" baseType="lpstr">
      <vt:lpstr>HY울릉도B</vt:lpstr>
      <vt:lpstr>굴림</vt:lpstr>
      <vt:lpstr>나눔바른고딕</vt:lpstr>
      <vt:lpstr>남양주고딕EB</vt:lpstr>
      <vt:lpstr>맑은 고딕</vt:lpstr>
      <vt:lpstr>서울남산 장체BL</vt:lpstr>
      <vt:lpstr>제주고딕</vt:lpstr>
      <vt:lpstr>헬스셋 조릿대 Std</vt:lpstr>
      <vt:lpstr>Arial</vt:lpstr>
      <vt:lpstr>Times New Roman</vt:lpstr>
      <vt:lpstr>1_Office 테마</vt:lpstr>
      <vt:lpstr>18_기본 디자인</vt:lpstr>
      <vt:lpstr>14_기본 디자인</vt:lpstr>
      <vt:lpstr>수요기도회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병진</dc:creator>
  <cp:lastModifiedBy>정 병진</cp:lastModifiedBy>
  <cp:revision>213</cp:revision>
  <cp:lastPrinted>2020-06-23T15:50:44Z</cp:lastPrinted>
  <dcterms:created xsi:type="dcterms:W3CDTF">2020-03-24T07:24:09Z</dcterms:created>
  <dcterms:modified xsi:type="dcterms:W3CDTF">2021-11-24T08:02:08Z</dcterms:modified>
</cp:coreProperties>
</file>