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8812" r:id="rId4"/>
    <p:sldId id="10273" r:id="rId5"/>
    <p:sldId id="10234" r:id="rId6"/>
    <p:sldId id="10235" r:id="rId7"/>
    <p:sldId id="10236" r:id="rId8"/>
    <p:sldId id="10237" r:id="rId9"/>
    <p:sldId id="10259" r:id="rId10"/>
    <p:sldId id="10274" r:id="rId11"/>
    <p:sldId id="10238" r:id="rId12"/>
    <p:sldId id="10239" r:id="rId13"/>
    <p:sldId id="10240" r:id="rId14"/>
    <p:sldId id="10260" r:id="rId15"/>
    <p:sldId id="10275" r:id="rId16"/>
    <p:sldId id="10276" r:id="rId17"/>
    <p:sldId id="10261" r:id="rId18"/>
    <p:sldId id="10277" r:id="rId19"/>
    <p:sldId id="10263" r:id="rId20"/>
    <p:sldId id="10278" r:id="rId21"/>
    <p:sldId id="10279" r:id="rId22"/>
    <p:sldId id="10270" r:id="rId23"/>
    <p:sldId id="10271" r:id="rId24"/>
    <p:sldId id="10242" r:id="rId25"/>
    <p:sldId id="10243" r:id="rId26"/>
    <p:sldId id="10244" r:id="rId27"/>
    <p:sldId id="10280" r:id="rId28"/>
    <p:sldId id="10266" r:id="rId29"/>
    <p:sldId id="10267" r:id="rId30"/>
    <p:sldId id="10245" r:id="rId31"/>
    <p:sldId id="10268" r:id="rId32"/>
    <p:sldId id="10269" r:id="rId33"/>
    <p:sldId id="10281" r:id="rId34"/>
    <p:sldId id="10282" r:id="rId35"/>
    <p:sldId id="10272" r:id="rId36"/>
    <p:sldId id="10283" r:id="rId37"/>
    <p:sldId id="10284" r:id="rId38"/>
    <p:sldId id="10285" r:id="rId39"/>
    <p:sldId id="10246" r:id="rId40"/>
    <p:sldId id="10247" r:id="rId41"/>
    <p:sldId id="10249" r:id="rId42"/>
    <p:sldId id="10248" r:id="rId43"/>
    <p:sldId id="10250" r:id="rId44"/>
    <p:sldId id="10251" r:id="rId4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7705" autoAdjust="0"/>
  </p:normalViewPr>
  <p:slideViewPr>
    <p:cSldViewPr snapToGrid="0" showGuides="1">
      <p:cViewPr varScale="1">
        <p:scale>
          <a:sx n="97" d="100"/>
          <a:sy n="97" d="100"/>
        </p:scale>
        <p:origin x="99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49463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386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629693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8427AD-FA73-45A3-93AF-3512ADF4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056D-38DF-4557-88B8-6C9ADC606D9B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2E078E-F406-4A66-B5E6-7051EF74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53FA60-DC5B-4270-916C-44BB2452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9445-D0CD-4B8E-964E-02762C7C43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050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2649A8-FE62-41B7-9009-A20B2146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2CA3-6D87-45E6-9E21-B510FF83F627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5715D7-4050-47A2-96BC-C7B3FF34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61C772-D2B9-441B-9FB9-E8D402FB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4987-B756-466D-816D-9B64C53E2C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45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120A8E-CE53-4262-85A2-F33A690A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A5B-81A4-4C60-BBF1-3A9950A2D720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DA8905-72AA-4308-A7F7-EE3DB92C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3B8CA0-FDCA-44EE-9E6C-CC4DB435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38A0-CDBB-414A-AC7B-04BA8B4854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58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44206293-1586-4A22-B467-8C1F33BA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E8DF-7AF8-478D-A10D-B10996AFCAAA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E0994CB1-5D1D-4638-84A3-B8433431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6A1EEE44-5F72-4448-94C2-D082BBBA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26FC-3A7C-4905-AD41-2D9C7342F1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85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44618886-BB95-4C8F-B437-015E43F3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D22C-6041-4E0D-8CFE-342B93BA072D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B2435EC6-804D-4E26-9CBD-5E70FB9E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D84C361-95B0-4708-9B28-7F914618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4BCA-AF56-4141-AB05-9D30A20EBF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42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FE151A2A-FCE5-4983-9636-8ED19B8C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074C-AD61-42AD-986B-3F38B863BADD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C6308AC3-28FB-4ACA-8E37-B628AE98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E7C6E2D2-056A-4157-BEBE-2BA01AB5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926F-CCE2-4A58-B850-F5AF1FEC61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227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7FDB4259-DFCD-4182-9F06-B4040ACA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F746-EAD6-489B-8A17-D67A5C74AEA7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B775F743-89AA-427C-B6FE-DEE40B21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8BCB7CBB-D07D-4ADD-9F17-5FE31FEC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EDDA-C96B-4F18-84BA-23C24CF8C6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6056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1D0AD108-4645-41AB-B8D8-06AB3F4C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875F-9595-4D3A-BF77-9EE0F6EC853F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32852E40-048A-43C5-B326-59956D5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644FBD7E-A19A-4E5F-8710-A90663AE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C2C4-3169-44B9-829D-E0F2748A84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83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92957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B10BAC57-183E-44F3-BD3F-5E23A43B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FE76-A187-431B-9BF0-0D83DF5A2CCA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132AD73-4034-44A5-9B77-440C5C2F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70C665AF-5C33-490A-A651-E4B0E773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5101-AF44-49BB-8A24-05D6B86355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277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555C37-4C72-409B-910A-8C1F5099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AAD2-58DB-4D65-AB9C-994901D7CDC5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2488B7-6998-4D46-B048-C5B6F0C0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495656-CC92-4645-95E1-C19548B3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B2A3-4139-428B-98F9-044E39ED78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840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6B7ADB-37B0-4988-90E5-A7AC226D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B5DB-E849-4587-A251-9F9792C12D19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3743D3-AF61-4082-A058-D0C69FFA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5DDA8E-A441-4280-8F23-3DBD656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D212-5CED-4BE7-82DB-2360624A25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509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1076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</p:spTree>
    <p:extLst>
      <p:ext uri="{BB962C8B-B14F-4D97-AF65-F5344CB8AC3E}">
        <p14:creationId xmlns:p14="http://schemas.microsoft.com/office/powerpoint/2010/main" val="3168614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</p:spTree>
    <p:extLst>
      <p:ext uri="{BB962C8B-B14F-4D97-AF65-F5344CB8AC3E}">
        <p14:creationId xmlns:p14="http://schemas.microsoft.com/office/powerpoint/2010/main" val="1435687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</p:spTree>
    <p:extLst>
      <p:ext uri="{BB962C8B-B14F-4D97-AF65-F5344CB8AC3E}">
        <p14:creationId xmlns:p14="http://schemas.microsoft.com/office/powerpoint/2010/main" val="2045894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</p:spTree>
    <p:extLst>
      <p:ext uri="{BB962C8B-B14F-4D97-AF65-F5344CB8AC3E}">
        <p14:creationId xmlns:p14="http://schemas.microsoft.com/office/powerpoint/2010/main" val="3452797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03072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1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0976992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</p:spTree>
    <p:extLst>
      <p:ext uri="{BB962C8B-B14F-4D97-AF65-F5344CB8AC3E}">
        <p14:creationId xmlns:p14="http://schemas.microsoft.com/office/powerpoint/2010/main" val="3237564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</p:spTree>
    <p:extLst>
      <p:ext uri="{BB962C8B-B14F-4D97-AF65-F5344CB8AC3E}">
        <p14:creationId xmlns:p14="http://schemas.microsoft.com/office/powerpoint/2010/main" val="444566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</p:spTree>
    <p:extLst>
      <p:ext uri="{BB962C8B-B14F-4D97-AF65-F5344CB8AC3E}">
        <p14:creationId xmlns:p14="http://schemas.microsoft.com/office/powerpoint/2010/main" val="2995680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</p:spTree>
    <p:extLst>
      <p:ext uri="{BB962C8B-B14F-4D97-AF65-F5344CB8AC3E}">
        <p14:creationId xmlns:p14="http://schemas.microsoft.com/office/powerpoint/2010/main" val="20209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68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223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0911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51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50332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6864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84933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4E9F870C-5964-4359-8F5A-0EA181838C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EC2165BE-BC1A-4B26-9C9E-262813271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9616FF-63DD-487A-BB6E-EE55F576F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F8EE5D-F4F7-4898-9859-AD660EBF81F5}" type="datetimeFigureOut">
              <a:rPr lang="ko-KR" altLang="en-US"/>
              <a:pPr>
                <a:defRPr/>
              </a:pPr>
              <a:t>2021-09-11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79084F-AF84-4759-9DA3-7609C22A4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7BA182-C0FD-4556-8ED3-E0541E24F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mtClean="0">
                <a:solidFill>
                  <a:srgbClr val="898989"/>
                </a:solidFill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CEEC65A3-8089-4998-B3BA-EFCB1A0D28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06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F3D20EF-91DA-444E-93AD-BEE1378F53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6815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4DDAD9AD-6729-4C0E-B2D9-2CBAB34D3729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255129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61275" y="662059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온라인 </a:t>
            </a: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금요기도회</a:t>
            </a:r>
            <a:br>
              <a:rPr lang="en-US" altLang="ko-KR" sz="720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</a:b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719799" y="1821850"/>
            <a:ext cx="4780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-  2021.09.10(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분 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2CFE13-C180-40F9-9ADA-257B72F20AB4}"/>
              </a:ext>
            </a:extLst>
          </p:cNvPr>
          <p:cNvSpPr txBox="1">
            <a:spLocks noChangeArrowheads="1"/>
          </p:cNvSpPr>
          <p:nvPr/>
        </p:nvSpPr>
        <p:spPr>
          <a:xfrm>
            <a:off x="553672" y="2372977"/>
            <a:ext cx="10989579" cy="38064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 algn="ctr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ko-KR" alt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울릉도M" pitchFamily="18" charset="-127"/>
              </a:rPr>
              <a:t>바른종말신앙</a:t>
            </a:r>
            <a:r>
              <a:rPr lang="en-US" altLang="ko-K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울릉도M" pitchFamily="18" charset="-127"/>
              </a:rPr>
              <a:t>(23) </a:t>
            </a:r>
          </a:p>
          <a:p>
            <a:pPr marL="265176" indent="-265176" algn="ctr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en-US" altLang="ko-K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울릉도M" pitchFamily="18" charset="-127"/>
              </a:rPr>
              <a:t>“</a:t>
            </a:r>
            <a:r>
              <a:rPr lang="ko-KR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울릉도M" pitchFamily="18" charset="-127"/>
              </a:rPr>
              <a:t>예수 믿고도 지옥에 가는 이유와 그곳에 있는 세 장소들</a:t>
            </a:r>
            <a:r>
              <a:rPr lang="en-US" altLang="ko-K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Y울릉도M" pitchFamily="18" charset="-127"/>
              </a:rPr>
              <a:t>”</a:t>
            </a:r>
          </a:p>
          <a:p>
            <a:pPr marL="265176" indent="-265176" algn="ctr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en-US" altLang="ko-KR" sz="35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( </a:t>
            </a:r>
            <a:r>
              <a:rPr lang="ko-KR" altLang="en-US" sz="35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마태복음 </a:t>
            </a:r>
            <a:r>
              <a:rPr lang="en-US" altLang="ko-KR" sz="35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25:10~12, 29~30, 41,46 )</a:t>
            </a:r>
          </a:p>
        </p:txBody>
      </p:sp>
    </p:spTree>
    <p:extLst>
      <p:ext uri="{BB962C8B-B14F-4D97-AF65-F5344CB8AC3E}">
        <p14:creationId xmlns:p14="http://schemas.microsoft.com/office/powerpoint/2010/main" val="146573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264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25:28-30 28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그에게서 그 한 달란트를 빼앗아 열 달란트 가진 자에게 주라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무릇 있는 자는 받아 풍족하게 되고 없는 자는 그 있는 것까지 빼앗기리라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30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무익한 종을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로 내쫓으라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슬피 울며 이를 갈리라</a:t>
            </a:r>
            <a:r>
              <a:rPr lang="ko-KR" altLang="en-US" sz="3600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25:28-30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064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5445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25:41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왼편에 있는 자들에게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이르시되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저주를 받은 자들아 나를 떠나 마귀와 그 사자들을 위하여 예비된 </a:t>
            </a:r>
            <a:r>
              <a:rPr lang="ko-KR" altLang="en-US" sz="3600" b="1" u="sng" kern="0" spc="-50" dirty="0" err="1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영영한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불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들어가라</a:t>
            </a:r>
            <a:endParaRPr lang="en-US" altLang="ko-KR" sz="3600" b="1" u="sng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25:46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그들은 </a:t>
            </a:r>
            <a:r>
              <a:rPr lang="ko-KR" altLang="en-US" sz="3600" b="1" u="sng" kern="0" spc="-50" dirty="0" err="1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영벌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영원한 형벌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의인들은 영생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영원한 생명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들어가리라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하시니라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25:41,46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954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그룹 2">
            <a:extLst>
              <a:ext uri="{FF2B5EF4-FFF2-40B4-BE49-F238E27FC236}">
                <a16:creationId xmlns:a16="http://schemas.microsoft.com/office/drawing/2014/main" id="{68EC6796-4B1B-4131-895D-E469F7E7D779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299556"/>
            <a:ext cx="1922515" cy="689837"/>
            <a:chOff x="503041" y="439111"/>
            <a:chExt cx="4032448" cy="1737005"/>
          </a:xfrm>
        </p:grpSpPr>
        <p:grpSp>
          <p:nvGrpSpPr>
            <p:cNvPr id="10245" name="그룹 44">
              <a:extLst>
                <a:ext uri="{FF2B5EF4-FFF2-40B4-BE49-F238E27FC236}">
                  <a16:creationId xmlns:a16="http://schemas.microsoft.com/office/drawing/2014/main" id="{F38B8E45-369D-4AB5-A9B3-7033171F7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39111"/>
              <a:ext cx="4032448" cy="1007473"/>
              <a:chOff x="791072" y="629150"/>
              <a:chExt cx="3456384" cy="584600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DDAE2424-B63C-4016-97EB-E2D37C4ED7FB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83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0248" name="TextBox 6">
                <a:extLst>
                  <a:ext uri="{FF2B5EF4-FFF2-40B4-BE49-F238E27FC236}">
                    <a16:creationId xmlns:a16="http://schemas.microsoft.com/office/drawing/2014/main" id="{F07820D3-9072-41F3-993E-A082C3112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29150"/>
                <a:ext cx="3456384" cy="584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금요기도회</a:t>
                </a:r>
                <a:endParaRPr kumimoji="1" lang="ko-KR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4F3C83F7-3E29-4343-B98D-9C0C772C7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46139"/>
              <a:ext cx="4032447" cy="929977"/>
              <a:chOff x="791072" y="1098107"/>
              <a:chExt cx="3456384" cy="493940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5E14E2B9-3C2B-41DE-87BB-F62C75EA0D9D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C44E71F-EB00-423D-8FB2-5BF8AEDD6454}"/>
                  </a:ext>
                </a:extLst>
              </p:cNvPr>
              <p:cNvSpPr txBox="1"/>
              <p:nvPr/>
            </p:nvSpPr>
            <p:spPr>
              <a:xfrm>
                <a:off x="791072" y="1098107"/>
                <a:ext cx="3456384" cy="493940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2021.09.10(</a:t>
                </a:r>
                <a:r>
                  <a:rPr kumimoji="1" lang="ko-KR" altLang="en-US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</a:t>
                </a: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)</a:t>
                </a:r>
                <a:endParaRPr kumimoji="1" lang="ko-KR" altLang="en-US" sz="18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10B7988A-BABF-4713-AA01-3F978C27BD16}"/>
              </a:ext>
            </a:extLst>
          </p:cNvPr>
          <p:cNvSpPr/>
          <p:nvPr/>
        </p:nvSpPr>
        <p:spPr>
          <a:xfrm>
            <a:off x="8697344" y="389227"/>
            <a:ext cx="35799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err="1">
                <a:ln w="0"/>
                <a:solidFill>
                  <a:srgbClr val="9BBB5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헬스셋 조릿대 Std" panose="02020603020101020101" pitchFamily="18" charset="-127"/>
                <a:ea typeface="헬스셋 조릿대 Std" panose="02020603020101020101" pitchFamily="18" charset="-127"/>
                <a:cs typeface="+mn-cs"/>
              </a:rPr>
              <a:t>회개와천국복음방송</a:t>
            </a:r>
            <a:endParaRPr kumimoji="0" lang="en-US" altLang="ko-KR" sz="2400" b="0" i="0" u="none" strike="noStrike" kern="1200" cap="none" spc="0" normalizeH="0" baseline="0" noProof="0" dirty="0">
              <a:ln w="0"/>
              <a:solidFill>
                <a:srgbClr val="9BBB5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헬스셋 조릿대 Std" panose="02020603020101020101" pitchFamily="18" charset="-127"/>
              <a:ea typeface="헬스셋 조릿대 Std" panose="020206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247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3.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성문 밖에는 누가 들어가며 그곳은 어떤 곳인가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37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1)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누가 들어가는가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667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5445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마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25:10-12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그들이 사러 간 사이에 신랑이 오므로 준비하였던 자들은 함께 혼인 잔치에 들어가고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문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은 </a:t>
            </a:r>
            <a:r>
              <a:rPr kumimoji="0" lang="ko-KR" altLang="en-US" sz="3600" b="1" i="0" u="sng" strike="noStrike" kern="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닫힌지라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11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 후에 남은 처녀들이 와서 이르되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 </a:t>
            </a:r>
            <a:r>
              <a:rPr kumimoji="0" lang="ko-KR" altLang="en-US" sz="3600" b="1" i="0" u="sng" strike="noStrike" kern="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우리에게 열어 주소서 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12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대답하여 이르되 진실로 너희에게 이르노니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너희를 알지 </a:t>
            </a:r>
            <a:r>
              <a:rPr kumimoji="0" lang="ko-KR" altLang="en-US" sz="3600" b="1" i="0" u="sng" strike="noStrike" kern="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못하노라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하였느니라</a:t>
            </a:r>
            <a:endParaRPr kumimoji="0" lang="ko-KR" altLang="en-US" sz="3600" b="0" i="0" u="none" strike="noStrike" kern="0" cap="none" spc="-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25:10~12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0490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2)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장소인가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479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264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마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25:28-30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그에게서 그 한 달란트를 빼앗아 열 달란트 가진 자에게 주라 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29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무릇 있는 자는 받아 풍족하게 되고 없는 자는 그 있는 것까지 빼앗기리라 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30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무익한 종을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바깥 어두운 데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로 내쫓으라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거기서 슬피 울며 이를 갈리라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하니라</a:t>
            </a:r>
            <a:endParaRPr kumimoji="0" lang="ko-KR" altLang="en-US" sz="3600" b="0" i="0" u="none" strike="noStrike" kern="0" cap="none" spc="-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25:28-30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2531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4.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바깥 어두운 곳에는 누가 들어가며 그곳은 어떤 곳인가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74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1)</a:t>
            </a:r>
            <a:r>
              <a:rPr lang="en-US" altLang="ko-KR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누가 들어가는가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39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1.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천국에도 상급에 차등이 있다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28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4365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요일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1:5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우리가 그에게서 듣고 너희에게 전하는 소식은 이것이니 곧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하나님은 빛이시라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그에게는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어둠이 조금도 없으시다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는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것이니라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요한일서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1:5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0635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905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계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21:23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성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도시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은 해나 달의 비침이 쓸 데 없으니 이는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하나님의 영광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빛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성을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비치고 어린 양이 그 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성의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등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&lt;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&gt;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되심이라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요한계시록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21:23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6973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905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8:11-12 11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또 너희에게 이르노니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동 서로부터 많은 사람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이르러 아브라함과 이삭과 야곱과 함께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천국에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앉으려니와</a:t>
            </a:r>
            <a:endParaRPr lang="ko-KR" altLang="en-US" sz="3600" b="1" u="sng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12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나라의 본 자손들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은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쫓겨나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울며 이를 갈게 되리라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</a:t>
                </a: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8:11~12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7135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5445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22:11-13 11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임금이 손님들을 보러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들어올새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거기서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예복을 입지 않은 한 사람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보고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12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이르되 친구여 어찌하여 예복을 입지 않고 여기 들어왔느냐 하니 그가 아무 말도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못하거늘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13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임금이 사환들에게 말하되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손발을 묶어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내던지라 거기서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슬피 울며 이를 갈게 되리라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22:11~13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5649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264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25:28-30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에게서 그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한 달란트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를 빼앗아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열 달란트 가진 자에게 주라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무릇 있는 자는 받아 풍족하게 되고 없는 자는 그 있는 것까지 빼앗기리라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30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무익한 종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로 내쫓으라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슬피 울며 이를 갈리라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</a:t>
                </a: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25:28~30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4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장소인가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420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905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8:11-12 11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또 너희에게 이르노니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동 서로부터 많은 사람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이르러 아브라함과 이삭과 야곱과 함께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천국에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앉으려니와</a:t>
            </a:r>
            <a:endParaRPr lang="ko-KR" altLang="en-US" sz="3600" b="1" u="sng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12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나라의 본 자손들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은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쫓겨나 </a:t>
            </a:r>
            <a:r>
              <a:rPr lang="ko-KR" altLang="en-US" sz="3600" b="1" u="sng" kern="0" spc="-50" dirty="0">
                <a:solidFill>
                  <a:srgbClr val="00206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울며 이를 갈게 되리라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</a:t>
                </a: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8:11~12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8780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5445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22:11-13 11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임금이 손님들을 보러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들어올새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거기서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예복을 입지 않은 한 사람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보고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12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이르되 친구여 어찌하여 예복을 입지 않고 여기 들어왔느냐 하니 그가 아무 말도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못하거늘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13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임금이 사환들에게 말하되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손발을 묶어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내던지라 </a:t>
            </a:r>
            <a:r>
              <a:rPr lang="ko-KR" altLang="en-US" sz="3600" b="1" u="sng" kern="0" spc="-50" dirty="0">
                <a:solidFill>
                  <a:srgbClr val="00206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슬피 울며 이를 갈게 되리라</a:t>
            </a:r>
            <a:r>
              <a:rPr lang="ko-KR" altLang="en-US" sz="3600" kern="0" spc="-50" dirty="0">
                <a:solidFill>
                  <a:srgbClr val="00206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22:11~13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8116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48044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24:48-51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만일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저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악한 종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마음에 생각하기를 주인이 더디 오리라 하여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49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동무들을 때리며 술 친구들과 더불어 먹고 마시게 되면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50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생각하지 않은 날 알지 못하는 시간에 그 종의 주인이 이르러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51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엄히 때리고</a:t>
            </a:r>
            <a:r>
              <a:rPr lang="ko-KR" altLang="en-US" sz="3600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외식하는 자가 받는 벌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처하리니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>
                <a:solidFill>
                  <a:srgbClr val="00206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슬피 울며 이를 갈리라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24:48-51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1243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264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25:28-30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에게서 그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한 달란트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를 빼앗아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열 달란트 가진 자에게 주라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무릇 있는 자는 받아 풍족하게 되고 없는 자는 그 있는 것까지 빼앗기리라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30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무익한 종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</a:t>
            </a:r>
            <a:r>
              <a:rPr lang="ko-KR" altLang="en-US" sz="3600" b="1" u="sng" kern="0" spc="-50" dirty="0">
                <a:solidFill>
                  <a:srgbClr val="7030A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바깥 어두운 데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로 내쫓으라 </a:t>
            </a:r>
            <a:r>
              <a:rPr lang="ko-KR" altLang="en-US" sz="3600" b="1" u="sng" kern="0" spc="-50" dirty="0">
                <a:solidFill>
                  <a:srgbClr val="00206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거기서 슬피 울며 이를 갈리라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</a:t>
                </a: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25:28~30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280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264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5:19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그러므로 누구든지 이 계명 중의 지극히 작은 것 하나라도 버리고 또 그같이 사람을 가르치는 자는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천국에서 지극히 작다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일컬음을 받을 것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이요 누구든지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이를 행하며 가르치는 자는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천국에서 크다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일컬음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받으리라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5:19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6993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그룹 2">
            <a:extLst>
              <a:ext uri="{FF2B5EF4-FFF2-40B4-BE49-F238E27FC236}">
                <a16:creationId xmlns:a16="http://schemas.microsoft.com/office/drawing/2014/main" id="{68EC6796-4B1B-4131-895D-E469F7E7D779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299556"/>
            <a:ext cx="1922515" cy="689837"/>
            <a:chOff x="503041" y="439111"/>
            <a:chExt cx="4032448" cy="1737005"/>
          </a:xfrm>
        </p:grpSpPr>
        <p:grpSp>
          <p:nvGrpSpPr>
            <p:cNvPr id="10245" name="그룹 44">
              <a:extLst>
                <a:ext uri="{FF2B5EF4-FFF2-40B4-BE49-F238E27FC236}">
                  <a16:creationId xmlns:a16="http://schemas.microsoft.com/office/drawing/2014/main" id="{F38B8E45-369D-4AB5-A9B3-7033171F7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39111"/>
              <a:ext cx="4032448" cy="1007473"/>
              <a:chOff x="791072" y="629150"/>
              <a:chExt cx="3456384" cy="584600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DDAE2424-B63C-4016-97EB-E2D37C4ED7FB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83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0248" name="TextBox 6">
                <a:extLst>
                  <a:ext uri="{FF2B5EF4-FFF2-40B4-BE49-F238E27FC236}">
                    <a16:creationId xmlns:a16="http://schemas.microsoft.com/office/drawing/2014/main" id="{F07820D3-9072-41F3-993E-A082C3112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29150"/>
                <a:ext cx="3456384" cy="584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금요기도회</a:t>
                </a:r>
                <a:endParaRPr kumimoji="1" lang="ko-KR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4F3C83F7-3E29-4343-B98D-9C0C772C7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46139"/>
              <a:ext cx="4032447" cy="929977"/>
              <a:chOff x="791072" y="1098107"/>
              <a:chExt cx="3456384" cy="493940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5E14E2B9-3C2B-41DE-87BB-F62C75EA0D9D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C44E71F-EB00-423D-8FB2-5BF8AEDD6454}"/>
                  </a:ext>
                </a:extLst>
              </p:cNvPr>
              <p:cNvSpPr txBox="1"/>
              <p:nvPr/>
            </p:nvSpPr>
            <p:spPr>
              <a:xfrm>
                <a:off x="791072" y="1098107"/>
                <a:ext cx="3456384" cy="493940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2021.09.10(</a:t>
                </a:r>
                <a:r>
                  <a:rPr kumimoji="1" lang="ko-KR" altLang="en-US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</a:t>
                </a: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)</a:t>
                </a:r>
                <a:endParaRPr kumimoji="1" lang="ko-KR" altLang="en-US" sz="18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10B7988A-BABF-4713-AA01-3F978C27BD16}"/>
              </a:ext>
            </a:extLst>
          </p:cNvPr>
          <p:cNvSpPr/>
          <p:nvPr/>
        </p:nvSpPr>
        <p:spPr>
          <a:xfrm>
            <a:off x="8697344" y="389227"/>
            <a:ext cx="35799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err="1">
                <a:ln w="0"/>
                <a:solidFill>
                  <a:srgbClr val="9BBB5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헬스셋 조릿대 Std" panose="02020603020101020101" pitchFamily="18" charset="-127"/>
                <a:ea typeface="헬스셋 조릿대 Std" panose="02020603020101020101" pitchFamily="18" charset="-127"/>
                <a:cs typeface="+mn-cs"/>
              </a:rPr>
              <a:t>회개와천국복음방송</a:t>
            </a:r>
            <a:endParaRPr kumimoji="0" lang="en-US" altLang="ko-KR" sz="2400" b="0" i="0" u="none" strike="noStrike" kern="1200" cap="none" spc="0" normalizeH="0" baseline="0" noProof="0" dirty="0">
              <a:ln w="0"/>
              <a:solidFill>
                <a:srgbClr val="9BBB5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헬스셋 조릿대 Std" panose="02020603020101020101" pitchFamily="18" charset="-127"/>
              <a:ea typeface="헬스셋 조릿대 Std" panose="020206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89572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5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영원한 불에는 누가 들어가며 그곳은 어떤 곳인가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993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1)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누가 들어가는가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658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48044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마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25:32-33,41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모든 민족을 그 앞에 모으고 각각 구분하기를 목자가 양과 염소를 구분하는 것 같이 하여 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33 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양은 그 오른편에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염소는 왼편에 두리라 </a:t>
            </a:r>
            <a:r>
              <a:rPr kumimoji="0" lang="en-US" altLang="ko-KR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… 41 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왼편에 있는 자들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에게 </a:t>
            </a:r>
            <a:r>
              <a:rPr kumimoji="0" lang="ko-KR" altLang="en-US" sz="3600" b="0" i="0" u="none" strike="noStrike" kern="0" cap="none" spc="-5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이르시되</a:t>
            </a:r>
            <a:r>
              <a:rPr kumimoji="0" lang="ko-KR" altLang="en-US" sz="36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저주를 받은 자들아 나를 떠나 마귀와 그 사자들을 위하여 예비된 </a:t>
            </a:r>
            <a:r>
              <a:rPr kumimoji="0" lang="ko-KR" altLang="en-US" sz="3600" b="1" i="0" u="sng" strike="noStrike" kern="0" cap="none" spc="-5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영영한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불</a:t>
            </a:r>
            <a:r>
              <a:rPr kumimoji="0" lang="ko-KR" altLang="en-US" sz="3600" b="1" i="0" u="sng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에 들어가라</a:t>
            </a:r>
            <a:endParaRPr kumimoji="0" lang="en-US" altLang="ko-KR" sz="3600" b="1" i="0" u="sng" strike="noStrike" kern="0" cap="none" spc="-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25:41,46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3180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</a:t>
            </a:r>
            <a:r>
              <a:rPr lang="ko-KR" altLang="en-US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장소인가</a:t>
            </a:r>
            <a:r>
              <a:rPr lang="en-US" altLang="ko-KR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?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381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181844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25:46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그들은 </a:t>
            </a:r>
            <a:r>
              <a:rPr lang="ko-KR" altLang="en-US" sz="3600" b="1" u="sng" kern="0" spc="-50" dirty="0" err="1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영벌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영원한 형벌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,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의인들은 영생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영원한 생명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들어가리라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하시니라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25:46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3140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372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25:41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왼편에 있는 자들에게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이르시되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저주를 받은 자들아 나를 떠나 마귀와 그 사자들을 위하여 예비된 </a:t>
            </a:r>
            <a:r>
              <a:rPr lang="ko-KR" altLang="en-US" sz="3600" b="1" u="sng" kern="0" spc="-50" dirty="0" err="1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영영한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불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들어가라</a:t>
            </a:r>
            <a:endParaRPr lang="en-US" altLang="ko-KR" sz="3600" b="1" u="sng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6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막</a:t>
            </a:r>
            <a:r>
              <a:rPr kumimoji="1" lang="en-US" altLang="ko-KR" sz="36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9:49 </a:t>
            </a:r>
            <a:r>
              <a:rPr kumimoji="1" lang="ko-KR" altLang="en-US" sz="36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사람마다 </a:t>
            </a:r>
            <a:r>
              <a:rPr kumimoji="1" lang="ko-KR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불로써 소금 치듯 함</a:t>
            </a:r>
            <a:r>
              <a:rPr kumimoji="1" lang="ko-KR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을 받으리라</a:t>
            </a: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 </a:t>
                </a:r>
                <a:r>
                  <a:rPr kumimoji="1" lang="en-US" altLang="ko-KR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25:41</a:t>
                </a:r>
                <a:endParaRPr kumimoji="1" lang="ko-KR" altLang="en-US" sz="2933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마가복음 </a:t>
                </a: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9:49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3353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눅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16:24 </a:t>
            </a:r>
            <a:r>
              <a:rPr kumimoji="1" lang="ko-KR" altLang="en-US" sz="36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불러 이르되 아버지 아브라함이여 나를 긍휼히 </a:t>
            </a:r>
            <a:r>
              <a:rPr kumimoji="1" lang="ko-KR" altLang="en-US" sz="3600" i="0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여기사</a:t>
            </a:r>
            <a:r>
              <a:rPr kumimoji="1" lang="ko-KR" altLang="en-US" sz="36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나사로를 보내어 그 손가락 끝에 </a:t>
            </a:r>
            <a:r>
              <a:rPr kumimoji="1" lang="ko-KR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물</a:t>
            </a:r>
            <a:r>
              <a:rPr kumimoji="1" lang="ko-KR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을 찍어 내 혀를 서늘하게 하소서 내가 이 </a:t>
            </a:r>
            <a:r>
              <a:rPr kumimoji="1" lang="ko-KR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불꽃 </a:t>
            </a:r>
            <a:r>
              <a:rPr kumimoji="1" lang="ko-KR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가운데서 </a:t>
            </a:r>
            <a:r>
              <a:rPr kumimoji="1" lang="ko-KR" alt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괴로워하나이다</a:t>
            </a: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누가복음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400" b="0" i="0" u="none" strike="noStrike" kern="1200" cap="none" spc="-10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눅</a:t>
                </a: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16:24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668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40985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계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14:10-11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그도 하나님의 진노의 포도주를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마시리니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그 진노의 잔에 섞인 것이 없이 부은 포도주라 거룩한 천사들 앞과 어린 양 앞에서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불과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유황으로 고난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고문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받으리니</a:t>
            </a:r>
            <a:endParaRPr lang="ko-KR" altLang="en-US" sz="3600" b="1" u="sng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11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들의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고난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고문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 연기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가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세세토록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올라가리로다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짐승과 그의 우상에게 경배하고 그의 이름 표를 받는 자는 누구든지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밤낮 쉼을 얻지 못하리라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하더라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요한계시록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14:10-11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06540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4365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25:41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또 왼편에 있는 자들에게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이르시되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저주를 받은 자들아 나를 떠나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마귀와 그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의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사자들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(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천사들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=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귀신들</a:t>
            </a:r>
            <a:r>
              <a:rPr lang="en-US" altLang="ko-KR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)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위하여 예비된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영영한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불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들어가라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25:41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773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2644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18:3-4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이르시되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진실로 너희에게 이르노니 너희가 돌이켜 어린 아이들과 같이 되지 아니하면 결단코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천국에 들어가지 못하리라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4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그러므로 누구든지 이 어린 아이와 같이 자기를 낮추는 사람이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천국에서 큰 </a:t>
            </a:r>
            <a:r>
              <a:rPr lang="ko-KR" altLang="en-US" sz="3600" b="1" u="sng" kern="0" spc="-50" dirty="0" err="1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자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18:4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32521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188256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막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9:48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거기에서는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구더기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도 죽지 않고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불도 꺼지지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아니하느니라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dirty="0">
                    <a:solidFill>
                      <a:srgbClr val="C00000"/>
                    </a:soli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누가</a:t>
                </a: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9:48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65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5206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계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20:6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첫째 부활에 참여하는 자들은 복이 있고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거룩하도다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둘째 사망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 그들을 다스리는 권세가 없고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도리어 그들이 하나님과 그리스도의 제사장이 되어 천 년 동안 그리스도와 더불어 왕 노릇 하리라</a:t>
            </a:r>
            <a:endParaRPr lang="en-US" altLang="ko-KR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계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21:8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그러나 두려워하는 자들과 믿지 아니하는 자들과 흉악한 자들과 살인자들과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음행하는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자들과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점술가들과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우상 숭배자들과 거짓말하는 모든 자들은 </a:t>
            </a:r>
            <a:r>
              <a:rPr lang="ko-KR" altLang="en-US" sz="3600" b="1" u="sng" kern="0" spc="-50" dirty="0">
                <a:solidFill>
                  <a:schemeClr val="accent4"/>
                </a:solidFill>
                <a:highlight>
                  <a:srgbClr val="FFFF00"/>
                </a:highligh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불과 유황으로 타는 못에 </a:t>
            </a:r>
            <a:r>
              <a:rPr lang="ko-KR" altLang="en-US" sz="3600" b="1" u="sng" kern="0" spc="-50" dirty="0" err="1">
                <a:solidFill>
                  <a:schemeClr val="accent4"/>
                </a:solidFill>
                <a:highlight>
                  <a:srgbClr val="FFFF00"/>
                </a:highligh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던져지리니</a:t>
            </a:r>
            <a:r>
              <a:rPr lang="ko-KR" altLang="en-US" sz="3600" b="1" u="sng" kern="0" spc="-50" dirty="0">
                <a:solidFill>
                  <a:schemeClr val="accent4"/>
                </a:solidFill>
                <a:highlight>
                  <a:srgbClr val="FFFF00"/>
                </a:highligh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이것이 </a:t>
            </a:r>
            <a:r>
              <a:rPr lang="ko-KR" altLang="en-US" sz="3600" b="1" u="sng" kern="0" spc="-50" dirty="0">
                <a:solidFill>
                  <a:srgbClr val="FF0000"/>
                </a:solidFill>
                <a:highlight>
                  <a:srgbClr val="FFFF00"/>
                </a:highligh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둘째 사망</a:t>
            </a:r>
            <a:r>
              <a:rPr lang="ko-KR" altLang="en-US" sz="3600" b="1" u="sng" kern="0" spc="-50" dirty="0">
                <a:solidFill>
                  <a:schemeClr val="accent4"/>
                </a:solidFill>
                <a:highlight>
                  <a:srgbClr val="FFFF00"/>
                </a:highlight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이라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요한계시록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20:6, 21:8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2083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40985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계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22:14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자기 두루마기를 빠는 자들은 복이 있으니 이는 그들이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생명나무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나아가며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문들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을 통하여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성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들어갈 권세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를 받으려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함이로다</a:t>
            </a:r>
            <a:endParaRPr lang="en-US" altLang="ko-KR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계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22:19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만일 누구든지 이 두루마리의 예언의 말씀에서 제하여 버리면 하나님이 이 두루마리에 기록된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생명나무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와 및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거룩한 성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에 참여함을 제하여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버리시리라</a:t>
            </a:r>
            <a:endParaRPr lang="ko-KR" altLang="en-US" sz="3600" b="1" u="sng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dirty="0">
                    <a:solidFill>
                      <a:srgbClr val="C00000"/>
                    </a:soli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요한계시록</a:t>
                </a:r>
                <a:endParaRPr kumimoji="1" lang="ko-KR" altLang="en-US" sz="2933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22:14,19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222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40985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눅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19:16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첫째가 나아와 이르되 주인이여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당신의 한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므나로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열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므나를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남겼나이다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17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주인이 이르되 잘하였다 착한 종이여 네가 지극히 작은 것에 충성하였으니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열 고을 권세를 차지하라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하고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18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둘째가 와서 이르되 주인이여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당신의 한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므나로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다섯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므나를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만들었나이다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19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주인이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그에게도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이르되 너도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다섯 고을을 차지하라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하고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누가복음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19:17,19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561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29905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23:11-12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너희 중에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큰 자는 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[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장차</a:t>
            </a:r>
            <a:r>
              <a:rPr lang="en-US" altLang="ko-KR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]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너희를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섬기는 자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가 되어야 하리라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12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누구든지 자기를 높이는 자는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낮아지고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누구든지 자기를 낮추는 자는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높아지리라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마태복음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18:4~5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545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그룹 2">
            <a:extLst>
              <a:ext uri="{FF2B5EF4-FFF2-40B4-BE49-F238E27FC236}">
                <a16:creationId xmlns:a16="http://schemas.microsoft.com/office/drawing/2014/main" id="{68EC6796-4B1B-4131-895D-E469F7E7D779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299556"/>
            <a:ext cx="1922515" cy="689837"/>
            <a:chOff x="503041" y="439111"/>
            <a:chExt cx="4032448" cy="1737005"/>
          </a:xfrm>
        </p:grpSpPr>
        <p:grpSp>
          <p:nvGrpSpPr>
            <p:cNvPr id="10245" name="그룹 44">
              <a:extLst>
                <a:ext uri="{FF2B5EF4-FFF2-40B4-BE49-F238E27FC236}">
                  <a16:creationId xmlns:a16="http://schemas.microsoft.com/office/drawing/2014/main" id="{F38B8E45-369D-4AB5-A9B3-7033171F7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39111"/>
              <a:ext cx="4032448" cy="1007473"/>
              <a:chOff x="791072" y="629150"/>
              <a:chExt cx="3456384" cy="584600"/>
            </a:xfrm>
          </p:grpSpPr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DDAE2424-B63C-4016-97EB-E2D37C4ED7FB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83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0248" name="TextBox 6">
                <a:extLst>
                  <a:ext uri="{FF2B5EF4-FFF2-40B4-BE49-F238E27FC236}">
                    <a16:creationId xmlns:a16="http://schemas.microsoft.com/office/drawing/2014/main" id="{F07820D3-9072-41F3-993E-A082C3112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29150"/>
                <a:ext cx="3456384" cy="584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금요기도회</a:t>
                </a:r>
                <a:endParaRPr kumimoji="1" lang="ko-KR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4F3C83F7-3E29-4343-B98D-9C0C772C7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46139"/>
              <a:ext cx="4032447" cy="929977"/>
              <a:chOff x="791072" y="1098107"/>
              <a:chExt cx="3456384" cy="493940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5E14E2B9-3C2B-41DE-87BB-F62C75EA0D9D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C44E71F-EB00-423D-8FB2-5BF8AEDD6454}"/>
                  </a:ext>
                </a:extLst>
              </p:cNvPr>
              <p:cNvSpPr txBox="1"/>
              <p:nvPr/>
            </p:nvSpPr>
            <p:spPr>
              <a:xfrm>
                <a:off x="791072" y="1098107"/>
                <a:ext cx="3456384" cy="493940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2021.09.10(</a:t>
                </a:r>
                <a:r>
                  <a:rPr kumimoji="1" lang="ko-KR" altLang="en-US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금</a:t>
                </a:r>
                <a:r>
                  <a:rPr kumimoji="1" lang="en-US" altLang="ko-KR" sz="18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)</a:t>
                </a:r>
                <a:endParaRPr kumimoji="1" lang="ko-KR" altLang="en-US" sz="18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10B7988A-BABF-4713-AA01-3F978C27BD16}"/>
              </a:ext>
            </a:extLst>
          </p:cNvPr>
          <p:cNvSpPr/>
          <p:nvPr/>
        </p:nvSpPr>
        <p:spPr>
          <a:xfrm>
            <a:off x="8697344" y="389227"/>
            <a:ext cx="35799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err="1">
                <a:ln w="0"/>
                <a:solidFill>
                  <a:srgbClr val="9BBB5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헬스셋 조릿대 Std" panose="02020603020101020101" pitchFamily="18" charset="-127"/>
                <a:ea typeface="헬스셋 조릿대 Std" panose="02020603020101020101" pitchFamily="18" charset="-127"/>
                <a:cs typeface="+mn-cs"/>
              </a:rPr>
              <a:t>회개와천국복음방송</a:t>
            </a:r>
            <a:endParaRPr kumimoji="0" lang="en-US" altLang="ko-KR" sz="2400" b="0" i="0" u="none" strike="noStrike" kern="1200" cap="none" spc="0" normalizeH="0" baseline="0" noProof="0" dirty="0">
              <a:ln w="0"/>
              <a:solidFill>
                <a:srgbClr val="9BBB5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헬스셋 조릿대 Std" panose="02020603020101020101" pitchFamily="18" charset="-127"/>
              <a:ea typeface="헬스셋 조릿대 Std" panose="020206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8317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5400" b="1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0" lang="en-US" altLang="ko-KR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0" lang="ko-KR" altLang="en-US" sz="5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지옥도 차등이 있다</a:t>
            </a:r>
            <a:endParaRPr kumimoji="1" lang="ko-KR" altLang="en-US" sz="5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14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92" y="1657065"/>
            <a:ext cx="10512425" cy="35445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마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25:10-12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그들이 사러 간 사이에 신랑이 오므로 준비하였던 자들은 함께 혼인 잔치에 들어가고 </a:t>
            </a:r>
            <a:r>
              <a:rPr lang="ko-KR" altLang="en-US" sz="3600" b="1" u="sng" kern="0" spc="-50" dirty="0">
                <a:solidFill>
                  <a:srgbClr val="FF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문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은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닫힌지라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11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 후에 남은 처녀들이 와서 이르되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주여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주여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우리에게 열어 주소서 </a:t>
            </a:r>
            <a:r>
              <a:rPr lang="en-US" altLang="ko-KR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12 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대답하여 이르되 진실로 너희에게 이르노니 </a:t>
            </a:r>
            <a:r>
              <a:rPr lang="ko-KR" altLang="en-US" sz="3600" b="1" u="sng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내가 너희를 알지 </a:t>
            </a:r>
            <a:r>
              <a:rPr lang="ko-KR" altLang="en-US" sz="3600" b="1" u="sng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못하노라</a:t>
            </a:r>
            <a:r>
              <a:rPr lang="ko-KR" altLang="en-US" sz="3600" kern="0" spc="-5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lang="ko-KR" altLang="en-US" sz="3600" kern="0" spc="-50" dirty="0" err="1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하였느니라</a:t>
            </a:r>
            <a:endParaRPr lang="ko-KR" altLang="en-US" sz="3600" kern="0" spc="-5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3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  <p:grpSp>
        <p:nvGrpSpPr>
          <p:cNvPr id="94211" name="그룹 12">
            <a:extLst>
              <a:ext uri="{FF2B5EF4-FFF2-40B4-BE49-F238E27FC236}">
                <a16:creationId xmlns:a16="http://schemas.microsoft.com/office/drawing/2014/main" id="{4DCA03B9-EAF4-4335-9847-55A7B3D5BC2E}"/>
              </a:ext>
            </a:extLst>
          </p:cNvPr>
          <p:cNvGrpSpPr>
            <a:grpSpLocks/>
          </p:cNvGrpSpPr>
          <p:nvPr/>
        </p:nvGrpSpPr>
        <p:grpSpPr bwMode="auto">
          <a:xfrm>
            <a:off x="335492" y="309034"/>
            <a:ext cx="2688167" cy="1125009"/>
            <a:chOff x="503041" y="462980"/>
            <a:chExt cx="4032448" cy="1688768"/>
          </a:xfrm>
        </p:grpSpPr>
        <p:grpSp>
          <p:nvGrpSpPr>
            <p:cNvPr id="94212" name="그룹 23">
              <a:extLst>
                <a:ext uri="{FF2B5EF4-FFF2-40B4-BE49-F238E27FC236}">
                  <a16:creationId xmlns:a16="http://schemas.microsoft.com/office/drawing/2014/main" id="{A5BA224A-FC1B-4533-A128-F77DDF418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462980"/>
              <a:ext cx="4032448" cy="887925"/>
              <a:chOff x="791072" y="643000"/>
              <a:chExt cx="3456384" cy="515230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9A6D64B5-91B1-4F10-83D3-02F5AC37674A}"/>
                  </a:ext>
                </a:extLst>
              </p:cNvPr>
              <p:cNvSpPr/>
              <p:nvPr/>
            </p:nvSpPr>
            <p:spPr>
              <a:xfrm>
                <a:off x="791072" y="643000"/>
                <a:ext cx="3456384" cy="469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94215" name="TextBox 6">
                <a:extLst>
                  <a:ext uri="{FF2B5EF4-FFF2-40B4-BE49-F238E27FC236}">
                    <a16:creationId xmlns:a16="http://schemas.microsoft.com/office/drawing/2014/main" id="{4B2AB822-4E7E-4586-838E-9FC1BE717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072" y="684666"/>
                <a:ext cx="3456384" cy="47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2933" b="1" dirty="0">
                    <a:solidFill>
                      <a:srgbClr val="C00000"/>
                    </a:soli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마태복음</a:t>
                </a:r>
                <a:endParaRPr kumimoji="1" lang="ko-KR" altLang="en-US" sz="2933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4AAAA3C-2E8C-431A-98FC-6BE280C46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41" y="1270512"/>
              <a:ext cx="4032447" cy="881236"/>
              <a:chOff x="791072" y="1111052"/>
              <a:chExt cx="3456384" cy="468052"/>
            </a:xfr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AA18960C-FF96-4E67-9372-3BB42C0ED9AC}"/>
                  </a:ext>
                </a:extLst>
              </p:cNvPr>
              <p:cNvSpPr/>
              <p:nvPr/>
            </p:nvSpPr>
            <p:spPr>
              <a:xfrm>
                <a:off x="791072" y="1111052"/>
                <a:ext cx="3456384" cy="4680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굴림"/>
                  <a:ea typeface="굴림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C46DA-3F71-41D9-B90A-D691E1D9CACE}"/>
                  </a:ext>
                </a:extLst>
              </p:cNvPr>
              <p:cNvSpPr txBox="1"/>
              <p:nvPr/>
            </p:nvSpPr>
            <p:spPr>
              <a:xfrm>
                <a:off x="791072" y="1161037"/>
                <a:ext cx="3456384" cy="368081"/>
              </a:xfrm>
              <a:prstGeom prst="rect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0" marR="0" lvl="0" indent="0" algn="ctr" defTabSz="60963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2400" b="0" i="0" u="none" strike="noStrike" kern="1200" cap="none" spc="-10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바른고딕" panose="020B0603020101020101" pitchFamily="50" charset="-127"/>
                    <a:ea typeface="나눔바른고딕" panose="020B0603020101020101" pitchFamily="50" charset="-127"/>
                    <a:cs typeface="+mn-cs"/>
                  </a:rPr>
                  <a:t>25:10~12</a:t>
                </a:r>
                <a:endParaRPr kumimoji="1" lang="ko-KR" altLang="en-US" sz="2400" b="0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바른고딕" panose="020B0603020101020101" pitchFamily="50" charset="-127"/>
                  <a:ea typeface="나눔바른고딕" panose="020B0603020101020101" pitchFamily="50" charset="-127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6197817"/>
      </p:ext>
    </p:extLst>
  </p:cSld>
  <p:clrMapOvr>
    <a:masterClrMapping/>
  </p:clrMapOvr>
</p:sld>
</file>

<file path=ppt/theme/theme1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7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5941</TotalTime>
  <Words>1169</Words>
  <Application>Microsoft Office PowerPoint</Application>
  <PresentationFormat>와이드스크린</PresentationFormat>
  <Paragraphs>113</Paragraphs>
  <Slides>42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42</vt:i4>
      </vt:variant>
    </vt:vector>
  </HeadingPairs>
  <TitlesOfParts>
    <vt:vector size="54" baseType="lpstr">
      <vt:lpstr>HY울릉도M</vt:lpstr>
      <vt:lpstr>굴림</vt:lpstr>
      <vt:lpstr>나눔바른고딕</vt:lpstr>
      <vt:lpstr>맑은 고딕</vt:lpstr>
      <vt:lpstr>서울남산 장체EB</vt:lpstr>
      <vt:lpstr>조선견고딕</vt:lpstr>
      <vt:lpstr>헬스셋 조릿대 Std</vt:lpstr>
      <vt:lpstr>Arial</vt:lpstr>
      <vt:lpstr>Times New Roman</vt:lpstr>
      <vt:lpstr>14_기본 디자인</vt:lpstr>
      <vt:lpstr>1_Office 테마</vt:lpstr>
      <vt:lpstr>7_기본 디자인</vt:lpstr>
      <vt:lpstr>온라인 금요기도회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149</cp:revision>
  <cp:lastPrinted>2021-07-23T09:53:35Z</cp:lastPrinted>
  <dcterms:created xsi:type="dcterms:W3CDTF">2020-04-17T10:41:47Z</dcterms:created>
  <dcterms:modified xsi:type="dcterms:W3CDTF">2021-09-11T07:04:40Z</dcterms:modified>
</cp:coreProperties>
</file>