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64243" r:id="rId1"/>
    <p:sldMasterId id="2147564267" r:id="rId2"/>
  </p:sldMasterIdLst>
  <p:notesMasterIdLst>
    <p:notesMasterId r:id="rId10"/>
  </p:notesMasterIdLst>
  <p:sldIdLst>
    <p:sldId id="5331" r:id="rId3"/>
    <p:sldId id="11322" r:id="rId4"/>
    <p:sldId id="11382" r:id="rId5"/>
    <p:sldId id="11384" r:id="rId6"/>
    <p:sldId id="11385" r:id="rId7"/>
    <p:sldId id="11386" r:id="rId8"/>
    <p:sldId id="11387" r:id="rId9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HY울릉도B" panose="02030600000101010101" pitchFamily="18" charset="-127"/>
        <a:ea typeface="HY울릉도B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C5104"/>
    <a:srgbClr val="D6BBEB"/>
    <a:srgbClr val="0000FF"/>
    <a:srgbClr val="FFFF00"/>
    <a:srgbClr val="FF00FF"/>
    <a:srgbClr val="FFFF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614" autoAdjust="0"/>
  </p:normalViewPr>
  <p:slideViewPr>
    <p:cSldViewPr>
      <p:cViewPr varScale="1">
        <p:scale>
          <a:sx n="108" d="100"/>
          <a:sy n="108" d="100"/>
        </p:scale>
        <p:origin x="6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6D460965-6338-4767-9455-37B06EE832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latin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F4BF7AC-2B7D-47E8-B96D-818BAA49F2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2D780972-E24E-4642-9A9B-69C9CD6AAF66}" type="datetimeFigureOut">
              <a:rPr lang="ko-KR" altLang="en-US"/>
              <a:pPr>
                <a:defRPr/>
              </a:pPr>
              <a:t>2022-01-16</a:t>
            </a:fld>
            <a:endParaRPr lang="ko-KR" alt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6D47B0DD-9227-4C91-88C5-1FF0F02C06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09EA4F55-B845-411D-A87C-50F02D469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789E40-CF3E-4A33-97E5-B822DD977C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latin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1955F3A-7E78-46D5-9809-C487CA9441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4BB69BDD-BBAE-4AC2-BD66-ED31CD523F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1794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36656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35149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98653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011368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52854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92401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887599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84237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95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07542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832536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196582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597487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48864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21894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16522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92216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7739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082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67347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10796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4FE6884-5871-4391-9868-F276707E10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latinLnBrk="1" hangingPunct="1"/>
            <a:fld id="{199CCCC5-DA55-4FA7-9E08-544419676A30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eaLnBrk="1" latinLnBrk="1" hangingPunct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72975" r:id="rId1"/>
    <p:sldLayoutId id="2147572976" r:id="rId2"/>
    <p:sldLayoutId id="2147572977" r:id="rId3"/>
    <p:sldLayoutId id="2147572978" r:id="rId4"/>
    <p:sldLayoutId id="2147572979" r:id="rId5"/>
    <p:sldLayoutId id="2147572980" r:id="rId6"/>
    <p:sldLayoutId id="2147572981" r:id="rId7"/>
    <p:sldLayoutId id="2147572982" r:id="rId8"/>
    <p:sldLayoutId id="2147572983" r:id="rId9"/>
    <p:sldLayoutId id="2147572984" r:id="rId10"/>
    <p:sldLayoutId id="214757298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72986" r:id="rId1"/>
    <p:sldLayoutId id="2147572987" r:id="rId2"/>
    <p:sldLayoutId id="2147572988" r:id="rId3"/>
    <p:sldLayoutId id="2147572989" r:id="rId4"/>
    <p:sldLayoutId id="2147572990" r:id="rId5"/>
    <p:sldLayoutId id="2147572991" r:id="rId6"/>
    <p:sldLayoutId id="2147572992" r:id="rId7"/>
    <p:sldLayoutId id="2147572993" r:id="rId8"/>
    <p:sldLayoutId id="2147572994" r:id="rId9"/>
    <p:sldLayoutId id="2147572995" r:id="rId10"/>
    <p:sldLayoutId id="2147572996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AD916BCC-6152-4788-94AF-844EF4D29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88913"/>
            <a:ext cx="82296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4800" kern="0" dirty="0" err="1">
                <a:solidFill>
                  <a:srgbClr val="00206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주일오후찬양예배설교</a:t>
            </a:r>
            <a:endParaRPr lang="ko-KR" altLang="en-US" sz="4800" kern="0" dirty="0">
              <a:solidFill>
                <a:srgbClr val="002060"/>
              </a:solidFill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C109A9-BF16-4565-A1EA-BE573031F156}"/>
              </a:ext>
            </a:extLst>
          </p:cNvPr>
          <p:cNvSpPr txBox="1"/>
          <p:nvPr/>
        </p:nvSpPr>
        <p:spPr bwMode="auto">
          <a:xfrm>
            <a:off x="4090988" y="1412875"/>
            <a:ext cx="4032250" cy="46196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altLang="ko-KR" sz="2400" spc="-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2022.01.16(</a:t>
            </a:r>
            <a:r>
              <a:rPr lang="ko-KR" altLang="en-US" sz="2400" spc="-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주일</a:t>
            </a:r>
            <a:r>
              <a:rPr lang="en-US" altLang="ko-KR" sz="2400" spc="-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2400" spc="-1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1F595D4-4C27-4A36-9BC5-C4EC4231A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44" y="1844824"/>
            <a:ext cx="11809312" cy="46085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altLang="ko-KR" sz="6000" b="1" dirty="0">
                <a:solidFill>
                  <a:srgbClr val="FF0000"/>
                </a:solidFill>
                <a:latin typeface="조선굵은고딕" panose="02030504000101010101" pitchFamily="18" charset="-127"/>
                <a:ea typeface="조선굵은고딕" panose="02030504000101010101" pitchFamily="18" charset="-127"/>
              </a:rPr>
              <a:t>“</a:t>
            </a:r>
            <a:r>
              <a:rPr lang="ko-KR" altLang="en-US" sz="6000" b="1" dirty="0">
                <a:solidFill>
                  <a:srgbClr val="FF0000"/>
                </a:solidFill>
                <a:latin typeface="조선굵은고딕" panose="02030504000101010101" pitchFamily="18" charset="-127"/>
                <a:ea typeface="조선굵은고딕" panose="02030504000101010101" pitchFamily="18" charset="-127"/>
              </a:rPr>
              <a:t>우리는 과연 회개기도를</a:t>
            </a:r>
            <a:endParaRPr lang="en-US" altLang="ko-KR" sz="6000" b="1" dirty="0">
              <a:solidFill>
                <a:srgbClr val="FF0000"/>
              </a:solidFill>
              <a:latin typeface="조선굵은고딕" panose="02030504000101010101" pitchFamily="18" charset="-127"/>
              <a:ea typeface="조선굵은고딕" panose="02030504000101010101" pitchFamily="18" charset="-127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ko-KR" altLang="en-US" sz="6000" b="1" dirty="0">
                <a:solidFill>
                  <a:srgbClr val="FF0000"/>
                </a:solidFill>
                <a:latin typeface="조선굵은고딕" panose="02030504000101010101" pitchFamily="18" charset="-127"/>
                <a:ea typeface="조선굵은고딕" panose="02030504000101010101" pitchFamily="18" charset="-127"/>
              </a:rPr>
              <a:t>언제까지 해야 하는가</a:t>
            </a:r>
            <a:r>
              <a:rPr lang="en-US" altLang="ko-KR" sz="6000" b="1" dirty="0">
                <a:solidFill>
                  <a:srgbClr val="FF0000"/>
                </a:solidFill>
                <a:latin typeface="조선굵은고딕" panose="02030504000101010101" pitchFamily="18" charset="-127"/>
                <a:ea typeface="조선굵은고딕" panose="02030504000101010101" pitchFamily="18" charset="-127"/>
              </a:rPr>
              <a:t>?”</a:t>
            </a:r>
          </a:p>
          <a:p>
            <a:pPr marL="397764" indent="-397764" algn="ctr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( </a:t>
            </a:r>
            <a:r>
              <a:rPr lang="ko-KR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누가복음 </a:t>
            </a:r>
            <a:r>
              <a:rPr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11:50~51 )</a:t>
            </a:r>
            <a:endParaRPr lang="en-US" altLang="ko-K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부활B" panose="02030600000101010101" pitchFamily="18" charset="-127"/>
              <a:ea typeface="HY부활B" panose="02030600000101010101" pitchFamily="18" charset="-127"/>
            </a:endParaRPr>
          </a:p>
          <a:p>
            <a:pPr marL="397764" indent="-397764" algn="ctr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ko-K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부활B" panose="02030600000101010101" pitchFamily="18" charset="-127"/>
              <a:ea typeface="HY부활B" panose="02030600000101010101" pitchFamily="18" charset="-127"/>
            </a:endParaRPr>
          </a:p>
          <a:p>
            <a:pPr marL="397764" indent="-397764" algn="ctr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US" altLang="ko-K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부활B" panose="02030600000101010101" pitchFamily="18" charset="-127"/>
                <a:ea typeface="HY부활B" panose="02030600000101010101" pitchFamily="18" charset="-127"/>
              </a:rPr>
              <a:t>- </a:t>
            </a:r>
            <a:r>
              <a:rPr lang="ko-KR" alt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부활B" panose="02030600000101010101" pitchFamily="18" charset="-127"/>
                <a:ea typeface="HY부활B" panose="02030600000101010101" pitchFamily="18" charset="-127"/>
              </a:rPr>
              <a:t>동탄명성교회</a:t>
            </a:r>
            <a:r>
              <a:rPr lang="ko-KR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부활B" panose="02030600000101010101" pitchFamily="18" charset="-127"/>
                <a:ea typeface="HY부활B" panose="02030600000101010101" pitchFamily="18" charset="-127"/>
              </a:rPr>
              <a:t> </a:t>
            </a:r>
            <a:r>
              <a:rPr lang="en-US" altLang="ko-K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부활B" panose="02030600000101010101" pitchFamily="18" charset="-127"/>
                <a:ea typeface="HY부활B" panose="02030600000101010101" pitchFamily="18" charset="-127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21616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1062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세대의 영들이란</a:t>
            </a:r>
            <a:r>
              <a:rPr kumimoji="1" lang="en-US" altLang="ko-K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?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●</a:t>
            </a:r>
            <a:r>
              <a:rPr kumimoji="1" lang="ko-KR" altLang="en-US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통치자들</a:t>
            </a:r>
            <a:r>
              <a:rPr kumimoji="1" lang="en-US" altLang="ko-KR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kumimoji="1" lang="ko-KR" altLang="en-US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권세자들</a:t>
            </a:r>
            <a:r>
              <a:rPr kumimoji="1" lang="en-US" altLang="ko-KR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kumimoji="1" lang="ko-KR" altLang="en-US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어둠의 세상주관자들</a:t>
            </a:r>
            <a:endParaRPr kumimoji="1" lang="en-US" altLang="ko-KR" sz="4000" dirty="0">
              <a:solidFill>
                <a:srgbClr val="7030A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●나의 집안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문중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에서 내 위로 </a:t>
            </a:r>
            <a:r>
              <a:rPr kumimoji="1" lang="en-US" altLang="ko-KR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1~4</a:t>
            </a:r>
            <a:r>
              <a:rPr kumimoji="1" lang="ko-KR" altLang="en-US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대까지 역사했던 영들</a:t>
            </a:r>
            <a:endParaRPr kumimoji="1" lang="en-US" altLang="ko-KR" sz="4000" dirty="0">
              <a:solidFill>
                <a:srgbClr val="7030A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●우리 </a:t>
            </a:r>
            <a:r>
              <a:rPr kumimoji="1" lang="ko-KR" altLang="en-US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집안을 둘러싸고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있는 영들</a:t>
            </a: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●우리 집안이 저지른 죄에 따라 </a:t>
            </a:r>
            <a:r>
              <a:rPr kumimoji="1" lang="ko-KR" altLang="en-US" sz="40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특화된 각종 영들</a:t>
            </a:r>
            <a:endParaRPr kumimoji="1" lang="ko-KR" altLang="en-US" sz="4000" i="0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74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6525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세대의 영들</a:t>
            </a:r>
            <a:endParaRPr kumimoji="1" lang="en-US" altLang="ko-KR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1.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기본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: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조상제사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부처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미신잡신</a:t>
            </a:r>
            <a:r>
              <a:rPr kumimoji="1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영</a:t>
            </a: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2.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파생되어 특화된 영들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: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희망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잃게 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억압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발전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을 방해하는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노력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을 방해하는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분리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하게 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외롭게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앞길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방해하는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상처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받게 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실패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하게 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벗어나지 못하게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어두움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분열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다툼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혈기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평안 잃게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핍박받게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두렵게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문제 생기게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침체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하게 하는 영”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“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망하게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하는 영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793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1188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세대의 영들은 무엇인가</a:t>
            </a:r>
            <a:r>
              <a:rPr kumimoji="1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 (</a:t>
            </a: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회개해야 할 죄들</a:t>
            </a:r>
            <a:r>
              <a:rPr kumimoji="1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1.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조상제사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현재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endParaRPr lang="en-US" altLang="ko-KR" sz="36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-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무지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무능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무기력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무책임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열매맺지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못함</a:t>
            </a: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-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영적인 무지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불신앙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의심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영안 안 열림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영적 은사가 안 옴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3480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1188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latinLnBrk="1" hangingPunct="1">
              <a:spcBef>
                <a:spcPts val="0"/>
              </a:spcBef>
              <a:spcAft>
                <a:spcPts val="500"/>
              </a:spcAft>
              <a:defRPr/>
            </a:pP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세대의 영들은 무엇인가</a:t>
            </a:r>
            <a:r>
              <a:rPr kumimoji="1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 (</a:t>
            </a: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회개해야 할 죄들</a:t>
            </a:r>
            <a:r>
              <a:rPr kumimoji="1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2.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부처 불교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현재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-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망상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헛된 꿈 좇음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게으름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나태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떠돌이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불안정함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가난</a:t>
            </a: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-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열정이 없음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도전하지 않음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좌절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00572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3550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latinLnBrk="1" hangingPunct="1">
              <a:spcBef>
                <a:spcPts val="0"/>
              </a:spcBef>
              <a:spcAft>
                <a:spcPts val="500"/>
              </a:spcAft>
              <a:defRPr/>
            </a:pP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세대의 영들은 무엇인가</a:t>
            </a:r>
            <a:r>
              <a:rPr kumimoji="1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 (</a:t>
            </a: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회개해야 할 죄들</a:t>
            </a:r>
            <a:r>
              <a:rPr kumimoji="1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3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 점쟁이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현재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-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혈기 분노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교만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거짓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우울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음란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분리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사치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시기질투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가난</a:t>
            </a:r>
            <a:endParaRPr lang="en-US" altLang="ko-KR" sz="36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-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불신앙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거역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대적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살인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살생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자살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억울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분열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다툼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폭력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 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상처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외로움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근심걱정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372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7369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latinLnBrk="1" hangingPunct="1">
              <a:spcBef>
                <a:spcPts val="0"/>
              </a:spcBef>
              <a:spcAft>
                <a:spcPts val="500"/>
              </a:spcAft>
              <a:defRPr/>
            </a:pP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세대의 영들은 무엇인가</a:t>
            </a:r>
            <a:r>
              <a:rPr kumimoji="1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 (</a:t>
            </a:r>
            <a:r>
              <a:rPr kumimoji="1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회개해야 할 죄들</a:t>
            </a:r>
            <a:r>
              <a:rPr kumimoji="1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4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미신 잡신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영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현재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-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어둠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막막함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눌려있음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- </a:t>
            </a:r>
            <a:r>
              <a:rPr kumimoji="1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뻗어나가지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못함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좌절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실패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패망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축복가로막음</a:t>
            </a:r>
            <a:r>
              <a:rPr kumimoji="1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무너지게 함</a:t>
            </a: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 </a:t>
            </a:r>
            <a:r>
              <a:rPr lang="ko-KR" altLang="en-US" sz="360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도움받지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못함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벗어나지 못함</a:t>
            </a:r>
            <a:r>
              <a:rPr lang="en-US" altLang="ko-KR" sz="36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endParaRPr kumimoji="1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180918"/>
      </p:ext>
    </p:extLst>
  </p:cSld>
  <p:clrMapOvr>
    <a:masterClrMapping/>
  </p:clrMapOvr>
</p:sld>
</file>

<file path=ppt/theme/theme1.xml><?xml version="1.0" encoding="utf-8"?>
<a:theme xmlns:a="http://schemas.openxmlformats.org/drawingml/2006/main" name="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13219</TotalTime>
  <Words>401</Words>
  <Application>Microsoft Office PowerPoint</Application>
  <PresentationFormat>와이드스크린</PresentationFormat>
  <Paragraphs>39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20" baseType="lpstr">
      <vt:lpstr>HY부활B</vt:lpstr>
      <vt:lpstr>HY울릉도B</vt:lpstr>
      <vt:lpstr>HY울릉도M</vt:lpstr>
      <vt:lpstr>굴림</vt:lpstr>
      <vt:lpstr>나눔바른고딕</vt:lpstr>
      <vt:lpstr>맑은 고딕</vt:lpstr>
      <vt:lpstr>서울남산 장체EB</vt:lpstr>
      <vt:lpstr>조선견고딕</vt:lpstr>
      <vt:lpstr>조선굵은고딕</vt:lpstr>
      <vt:lpstr>Arial</vt:lpstr>
      <vt:lpstr>Times New Roman</vt:lpstr>
      <vt:lpstr>5_기본 디자인</vt:lpstr>
      <vt:lpstr>14_기본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동탄명성교회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아버지 사랑합니다</dc:title>
  <dc:creator>정가람</dc:creator>
  <cp:lastModifiedBy>정 병진</cp:lastModifiedBy>
  <cp:revision>1214</cp:revision>
  <dcterms:created xsi:type="dcterms:W3CDTF">2007-08-26T12:07:10Z</dcterms:created>
  <dcterms:modified xsi:type="dcterms:W3CDTF">2022-01-16T12:08:36Z</dcterms:modified>
</cp:coreProperties>
</file>