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handoutMasterIdLst>
    <p:handoutMasterId r:id="rId25"/>
  </p:handoutMasterIdLst>
  <p:sldIdLst>
    <p:sldId id="1276" r:id="rId4"/>
    <p:sldId id="1190" r:id="rId5"/>
    <p:sldId id="1199" r:id="rId6"/>
    <p:sldId id="1200" r:id="rId7"/>
    <p:sldId id="1265" r:id="rId8"/>
    <p:sldId id="1266" r:id="rId9"/>
    <p:sldId id="1279" r:id="rId10"/>
    <p:sldId id="1267" r:id="rId11"/>
    <p:sldId id="1268" r:id="rId12"/>
    <p:sldId id="1277" r:id="rId13"/>
    <p:sldId id="1189" r:id="rId14"/>
    <p:sldId id="1055" r:id="rId15"/>
    <p:sldId id="1063" r:id="rId16"/>
    <p:sldId id="1220" r:id="rId17"/>
    <p:sldId id="1282" r:id="rId18"/>
    <p:sldId id="1283" r:id="rId19"/>
    <p:sldId id="1284" r:id="rId20"/>
    <p:sldId id="1057" r:id="rId21"/>
    <p:sldId id="1058" r:id="rId22"/>
    <p:sldId id="1150" r:id="rId23"/>
    <p:sldId id="1275" r:id="rId24"/>
  </p:sldIdLst>
  <p:sldSz cx="12192000" cy="6858000"/>
  <p:notesSz cx="6884988" cy="100187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89708"/>
    <a:srgbClr val="EA8516"/>
    <a:srgbClr val="FF6600"/>
    <a:srgbClr val="94C2BF"/>
    <a:srgbClr val="66FF66"/>
    <a:srgbClr val="4CCE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429" autoAdjust="0"/>
  </p:normalViewPr>
  <p:slideViewPr>
    <p:cSldViewPr snapToGrid="0" showGuides="1">
      <p:cViewPr varScale="1">
        <p:scale>
          <a:sx n="114" d="100"/>
          <a:sy n="114" d="100"/>
        </p:scale>
        <p:origin x="414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3495" cy="50267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99900" y="0"/>
            <a:ext cx="2983495" cy="50267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r">
              <a:defRPr sz="1300"/>
            </a:lvl1pPr>
          </a:lstStyle>
          <a:p>
            <a:fld id="{20657933-5F08-4E43-8CE5-AD3BA8C7845C}" type="datetimeFigureOut">
              <a:rPr lang="ko-KR" altLang="en-US" smtClean="0"/>
              <a:t>2021-12-29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3495" cy="502674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99900" y="9516039"/>
            <a:ext cx="2983495" cy="502674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r">
              <a:defRPr sz="1300"/>
            </a:lvl1pPr>
          </a:lstStyle>
          <a:p>
            <a:fld id="{DDD06AEE-DF5E-4401-B855-3F47B80B6C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0285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D8427AD-FA73-45A3-93AF-3512ADF4C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6056D-38DF-4557-88B8-6C9ADC606D9B}" type="datetimeFigureOut">
              <a:rPr lang="ko-KR" altLang="en-US"/>
              <a:pPr>
                <a:defRPr/>
              </a:pPr>
              <a:t>2021-12-29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2E078E-F406-4A66-B5E6-7051EF742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553FA60-DC5B-4270-916C-44BB24525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89445-D0CD-4B8E-964E-02762C7C43A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0905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555C37-4C72-409B-910A-8C1F5099D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9AAD2-58DB-4D65-AB9C-994901D7CDC5}" type="datetimeFigureOut">
              <a:rPr lang="ko-KR" altLang="en-US"/>
              <a:pPr>
                <a:defRPr/>
              </a:pPr>
              <a:t>2021-12-29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22488B7-6998-4D46-B048-C5B6F0C05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B495656-CC92-4645-95E1-C19548B3C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AB2A3-4139-428B-98F9-044E39ED786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2039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E6B7ADB-37B0-4988-90E5-A7AC226D6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2B5DB-E849-4587-A251-9F9792C12D19}" type="datetimeFigureOut">
              <a:rPr lang="ko-KR" altLang="en-US"/>
              <a:pPr>
                <a:defRPr/>
              </a:pPr>
              <a:t>2021-12-29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63743D3-AF61-4082-A058-D0C69FFAF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A5DDA8E-A441-4280-8F23-3DBD6569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CD212-5CED-4BE7-82DB-2360624A25B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1524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37641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548237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242773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385875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083911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443483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63593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676146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C2649A8-FE62-41B7-9009-A20B2146D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12CA3-6D87-45E6-9E21-B510FF83F627}" type="datetimeFigureOut">
              <a:rPr lang="ko-KR" altLang="en-US"/>
              <a:pPr>
                <a:defRPr/>
              </a:pPr>
              <a:t>2021-12-29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75715D7-4050-47A2-96BC-C7B3FF34F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561C772-D2B9-441B-9FB9-E8D402FBA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34987-B756-466D-816D-9B64C53E2C7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13197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4152956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6824105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5055884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8415479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8457919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23" indent="0">
              <a:buNone/>
              <a:defRPr sz="2000"/>
            </a:lvl2pPr>
            <a:lvl3pPr marL="914446" indent="0">
              <a:buNone/>
              <a:defRPr sz="1800"/>
            </a:lvl3pPr>
            <a:lvl4pPr marL="1371669" indent="0">
              <a:buNone/>
              <a:defRPr sz="1600"/>
            </a:lvl4pPr>
            <a:lvl5pPr marL="1828891" indent="0">
              <a:buNone/>
              <a:defRPr sz="1600"/>
            </a:lvl5pPr>
            <a:lvl6pPr marL="2286114" indent="0">
              <a:buNone/>
              <a:defRPr sz="1600"/>
            </a:lvl6pPr>
            <a:lvl7pPr marL="2743337" indent="0">
              <a:buNone/>
              <a:defRPr sz="1600"/>
            </a:lvl7pPr>
            <a:lvl8pPr marL="3200560" indent="0">
              <a:buNone/>
              <a:defRPr sz="1600"/>
            </a:lvl8pPr>
            <a:lvl9pPr marL="3657783" indent="0">
              <a:buNone/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353229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6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6114111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8726745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7869889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2481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A120A8E-CE53-4262-85A2-F33A690A0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5DA5B-81A4-4C60-BBF1-3A9950A2D720}" type="datetimeFigureOut">
              <a:rPr lang="ko-KR" altLang="en-US"/>
              <a:pPr>
                <a:defRPr/>
              </a:pPr>
              <a:t>2021-12-29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0DA8905-72AA-4308-A7F7-EE3DB92C5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E3B8CA0-FDCA-44EE-9E6C-CC4DB435A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538A0-CDBB-414A-AC7B-04BA8B48547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77267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2822625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7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42193446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8494172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314170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44206293-1586-4A22-B467-8C1F33BA7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5E8DF-7AF8-478D-A10D-B10996AFCAAA}" type="datetimeFigureOut">
              <a:rPr lang="ko-KR" altLang="en-US"/>
              <a:pPr>
                <a:defRPr/>
              </a:pPr>
              <a:t>2021-12-29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E0994CB1-5D1D-4638-84A3-B8433431F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6A1EEE44-5F72-4448-94C2-D082BBBAF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126FC-3A7C-4905-AD41-2D9C7342F12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387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>
            <a:extLst>
              <a:ext uri="{FF2B5EF4-FFF2-40B4-BE49-F238E27FC236}">
                <a16:creationId xmlns:a16="http://schemas.microsoft.com/office/drawing/2014/main" id="{44618886-BB95-4C8F-B437-015E43F36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ED22C-6041-4E0D-8CFE-342B93BA072D}" type="datetimeFigureOut">
              <a:rPr lang="ko-KR" altLang="en-US"/>
              <a:pPr>
                <a:defRPr/>
              </a:pPr>
              <a:t>2021-12-29</a:t>
            </a:fld>
            <a:endParaRPr lang="ko-KR" altLang="en-US"/>
          </a:p>
        </p:txBody>
      </p:sp>
      <p:sp>
        <p:nvSpPr>
          <p:cNvPr id="8" name="바닥글 개체 틀 4">
            <a:extLst>
              <a:ext uri="{FF2B5EF4-FFF2-40B4-BE49-F238E27FC236}">
                <a16:creationId xmlns:a16="http://schemas.microsoft.com/office/drawing/2014/main" id="{B2435EC6-804D-4E26-9CBD-5E70FB9EE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>
            <a:extLst>
              <a:ext uri="{FF2B5EF4-FFF2-40B4-BE49-F238E27FC236}">
                <a16:creationId xmlns:a16="http://schemas.microsoft.com/office/drawing/2014/main" id="{2D84C361-95B0-4708-9B28-7F9146181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84BCA-AF56-4141-AB05-9D30A20EBF6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424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>
            <a:extLst>
              <a:ext uri="{FF2B5EF4-FFF2-40B4-BE49-F238E27FC236}">
                <a16:creationId xmlns:a16="http://schemas.microsoft.com/office/drawing/2014/main" id="{FE151A2A-FCE5-4983-9636-8ED19B8C9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D074C-AD61-42AD-986B-3F38B863BADD}" type="datetimeFigureOut">
              <a:rPr lang="ko-KR" altLang="en-US"/>
              <a:pPr>
                <a:defRPr/>
              </a:pPr>
              <a:t>2021-12-29</a:t>
            </a:fld>
            <a:endParaRPr lang="ko-KR" altLang="en-US"/>
          </a:p>
        </p:txBody>
      </p:sp>
      <p:sp>
        <p:nvSpPr>
          <p:cNvPr id="4" name="바닥글 개체 틀 4">
            <a:extLst>
              <a:ext uri="{FF2B5EF4-FFF2-40B4-BE49-F238E27FC236}">
                <a16:creationId xmlns:a16="http://schemas.microsoft.com/office/drawing/2014/main" id="{C6308AC3-28FB-4ACA-8E37-B628AE988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>
            <a:extLst>
              <a:ext uri="{FF2B5EF4-FFF2-40B4-BE49-F238E27FC236}">
                <a16:creationId xmlns:a16="http://schemas.microsoft.com/office/drawing/2014/main" id="{E7C6E2D2-056A-4157-BEBE-2BA01AB54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9926F-CCE2-4A58-B850-F5AF1FEC61F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8714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>
            <a:extLst>
              <a:ext uri="{FF2B5EF4-FFF2-40B4-BE49-F238E27FC236}">
                <a16:creationId xmlns:a16="http://schemas.microsoft.com/office/drawing/2014/main" id="{7FDB4259-DFCD-4182-9F06-B4040ACAB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3F746-EAD6-489B-8A17-D67A5C74AEA7}" type="datetimeFigureOut">
              <a:rPr lang="ko-KR" altLang="en-US"/>
              <a:pPr>
                <a:defRPr/>
              </a:pPr>
              <a:t>2021-12-29</a:t>
            </a:fld>
            <a:endParaRPr lang="ko-KR" altLang="en-US"/>
          </a:p>
        </p:txBody>
      </p:sp>
      <p:sp>
        <p:nvSpPr>
          <p:cNvPr id="3" name="바닥글 개체 틀 4">
            <a:extLst>
              <a:ext uri="{FF2B5EF4-FFF2-40B4-BE49-F238E27FC236}">
                <a16:creationId xmlns:a16="http://schemas.microsoft.com/office/drawing/2014/main" id="{B775F743-89AA-427C-B6FE-DEE40B212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>
            <a:extLst>
              <a:ext uri="{FF2B5EF4-FFF2-40B4-BE49-F238E27FC236}">
                <a16:creationId xmlns:a16="http://schemas.microsoft.com/office/drawing/2014/main" id="{8BCB7CBB-D07D-4ADD-9F17-5FE31FEC3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0EDDA-C96B-4F18-84BA-23C24CF8C62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2622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1D0AD108-4645-41AB-B8D8-06AB3F4C3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2875F-9595-4D3A-BF77-9EE0F6EC853F}" type="datetimeFigureOut">
              <a:rPr lang="ko-KR" altLang="en-US"/>
              <a:pPr>
                <a:defRPr/>
              </a:pPr>
              <a:t>2021-12-29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32852E40-048A-43C5-B326-59956D5E2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644FBD7E-A19A-4E5F-8710-A90663AED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0C2C4-3169-44B9-829D-E0F2748A84C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9171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B10BAC57-183E-44F3-BD3F-5E23A43B2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0FE76-A187-431B-9BF0-0D83DF5A2CCA}" type="datetimeFigureOut">
              <a:rPr lang="ko-KR" altLang="en-US"/>
              <a:pPr>
                <a:defRPr/>
              </a:pPr>
              <a:t>2021-12-29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6132AD73-4034-44A5-9B77-440C5C2F8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70C665AF-5C33-490A-A651-E4B0E7735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95101-AF44-49BB-8A24-05D6B86355B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2814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>
            <a:extLst>
              <a:ext uri="{FF2B5EF4-FFF2-40B4-BE49-F238E27FC236}">
                <a16:creationId xmlns:a16="http://schemas.microsoft.com/office/drawing/2014/main" id="{4E9F870C-5964-4359-8F5A-0EA181838CE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텍스트 개체 틀 2">
            <a:extLst>
              <a:ext uri="{FF2B5EF4-FFF2-40B4-BE49-F238E27FC236}">
                <a16:creationId xmlns:a16="http://schemas.microsoft.com/office/drawing/2014/main" id="{EC2165BE-BC1A-4B26-9C9E-262813271B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6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99616FF-63DD-487A-BB6E-EE55F576F3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EF8EE5D-F4F7-4898-9859-AD660EBF81F5}" type="datetimeFigureOut">
              <a:rPr lang="ko-KR" altLang="en-US"/>
              <a:pPr>
                <a:defRPr/>
              </a:pPr>
              <a:t>2021-12-29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779084F-AF84-4759-9DA3-7609C22A4F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C7BA182-C0FD-4556-8ED3-E0541E24F8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0" smtClean="0">
                <a:solidFill>
                  <a:srgbClr val="898989"/>
                </a:solidFill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fld id="{CEEC65A3-8089-4998-B3BA-EFCB1A0D28D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981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23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46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69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91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17" indent="-342917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7" indent="-285764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/>
          <p:cNvSpPr>
            <a:spLocks noChangeArrowheads="1"/>
          </p:cNvSpPr>
          <p:nvPr userDrawn="1"/>
        </p:nvSpPr>
        <p:spPr bwMode="auto">
          <a:xfrm>
            <a:off x="239185" y="6359526"/>
            <a:ext cx="8098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fld id="{0C878BCB-A998-412A-B6DF-5B19ED21DD8C}" type="slidenum">
              <a:rPr kumimoji="1" lang="en-US" altLang="ko-KR" sz="2000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kumimoji="1" lang="en-US" altLang="ko-KR" sz="2000" b="1">
                <a:solidFill>
                  <a:srgbClr val="FFFFFF"/>
                </a:solidFill>
                <a:latin typeface="Times New Roman" panose="02020603050405020304" pitchFamily="18" charset="0"/>
              </a:rPr>
              <a:t>/12</a:t>
            </a:r>
          </a:p>
        </p:txBody>
      </p:sp>
    </p:spTree>
    <p:extLst>
      <p:ext uri="{BB962C8B-B14F-4D97-AF65-F5344CB8AC3E}">
        <p14:creationId xmlns:p14="http://schemas.microsoft.com/office/powerpoint/2010/main" val="34401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ChangeArrowheads="1"/>
          </p:cNvSpPr>
          <p:nvPr userDrawn="1"/>
        </p:nvSpPr>
        <p:spPr bwMode="auto">
          <a:xfrm>
            <a:off x="239184" y="6359525"/>
            <a:ext cx="8098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995D481-E4C8-4521-9502-F1CC666EEACC}" type="slidenum">
              <a:rPr kumimoji="1" lang="en-US" altLang="ko-KR" sz="2000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kumimoji="1" lang="en-US" altLang="ko-KR" sz="2000" b="1">
                <a:solidFill>
                  <a:srgbClr val="FFFFFF"/>
                </a:solidFill>
                <a:latin typeface="Times New Roman" panose="02020603050405020304" pitchFamily="18" charset="0"/>
              </a:rPr>
              <a:t>/12</a:t>
            </a:r>
          </a:p>
        </p:txBody>
      </p:sp>
    </p:spTree>
    <p:extLst>
      <p:ext uri="{BB962C8B-B14F-4D97-AF65-F5344CB8AC3E}">
        <p14:creationId xmlns:p14="http://schemas.microsoft.com/office/powerpoint/2010/main" val="1072911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457223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914446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371669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828891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342917" indent="-342917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7" indent="-28576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>
          <a:xfrm>
            <a:off x="2603580" y="674426"/>
            <a:ext cx="6984826" cy="1234127"/>
          </a:xfrm>
          <a:noFill/>
        </p:spPr>
        <p:txBody>
          <a:bodyPr rtlCol="0">
            <a:noAutofit/>
          </a:bodyPr>
          <a:lstStyle/>
          <a:p>
            <a:pPr marL="320040" indent="-320040" algn="ctr">
              <a:buClr>
                <a:schemeClr val="accent6">
                  <a:lumMod val="75000"/>
                </a:schemeClr>
              </a:buClr>
              <a:defRPr/>
            </a:pPr>
            <a:r>
              <a:rPr lang="ko-KR" alt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anose="02030600000101010101" pitchFamily="18" charset="-127"/>
                <a:ea typeface="HY울릉도B" panose="02030600000101010101" pitchFamily="18" charset="-127"/>
              </a:rPr>
              <a:t>수요기도회</a:t>
            </a:r>
            <a:br>
              <a:rPr lang="en-US" altLang="ko-KR" sz="7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남양주고딕EB" panose="02020A03020101020101" pitchFamily="18" charset="-127"/>
                <a:ea typeface="남양주고딕EB" panose="02020A03020101020101" pitchFamily="18" charset="-127"/>
              </a:rPr>
            </a:br>
            <a:endParaRPr lang="en-US" altLang="ko-KR" sz="7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남양주고딕EB" panose="02020A03020101020101" pitchFamily="18" charset="-127"/>
              <a:ea typeface="남양주고딕EB" panose="02020A03020101020101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4099293" y="2023950"/>
            <a:ext cx="39934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AEB795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제주고딕" panose="02000300000000000000" pitchFamily="2" charset="-127"/>
                <a:ea typeface="제주고딕" panose="02000300000000000000" pitchFamily="2" charset="-127"/>
                <a:cs typeface="+mn-cs"/>
              </a:rPr>
              <a:t>- 2021.12.29(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제주고딕" panose="02000300000000000000" pitchFamily="2" charset="-127"/>
                <a:ea typeface="제주고딕" panose="02000300000000000000" pitchFamily="2" charset="-127"/>
                <a:cs typeface="+mn-cs"/>
              </a:rPr>
              <a:t>수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제주고딕" panose="02000300000000000000" pitchFamily="2" charset="-127"/>
                <a:ea typeface="제주고딕" panose="02000300000000000000" pitchFamily="2" charset="-127"/>
                <a:cs typeface="+mn-cs"/>
              </a:rPr>
              <a:t>) 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제주고딕" panose="02000300000000000000" pitchFamily="2" charset="-127"/>
                <a:ea typeface="제주고딕" panose="02000300000000000000" pitchFamily="2" charset="-127"/>
                <a:cs typeface="+mn-cs"/>
              </a:rPr>
              <a:t>오전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제주고딕" panose="02000300000000000000" pitchFamily="2" charset="-127"/>
                <a:ea typeface="제주고딕" panose="02000300000000000000" pitchFamily="2" charset="-127"/>
                <a:cs typeface="+mn-cs"/>
              </a:rPr>
              <a:t>11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제주고딕" panose="02000300000000000000" pitchFamily="2" charset="-127"/>
                <a:ea typeface="제주고딕" panose="02000300000000000000" pitchFamily="2" charset="-127"/>
                <a:cs typeface="+mn-cs"/>
              </a:rPr>
              <a:t>시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제주고딕" panose="02000300000000000000" pitchFamily="2" charset="-127"/>
                <a:ea typeface="제주고딕" panose="02000300000000000000" pitchFamily="2" charset="-127"/>
                <a:cs typeface="+mn-cs"/>
              </a:rPr>
              <a:t>-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16EEB31-D9FC-4720-BACF-83847CDFAB40}"/>
              </a:ext>
            </a:extLst>
          </p:cNvPr>
          <p:cNvSpPr/>
          <p:nvPr/>
        </p:nvSpPr>
        <p:spPr>
          <a:xfrm>
            <a:off x="8697344" y="389227"/>
            <a:ext cx="35799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err="1">
                <a:ln w="0"/>
                <a:solidFill>
                  <a:srgbClr val="9BBB5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헬스셋 조릿대 Std" panose="02020603020101020101" pitchFamily="18" charset="-127"/>
                <a:ea typeface="헬스셋 조릿대 Std" panose="02020603020101020101" pitchFamily="18" charset="-127"/>
                <a:cs typeface="+mn-cs"/>
              </a:rPr>
              <a:t>회개와천국복음방송</a:t>
            </a:r>
            <a:endParaRPr kumimoji="0" lang="en-US" altLang="ko-KR" sz="2400" b="0" i="0" u="none" strike="noStrike" kern="1200" cap="none" spc="0" normalizeH="0" baseline="0" noProof="0" dirty="0">
              <a:ln w="0"/>
              <a:solidFill>
                <a:srgbClr val="9BBB59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헬스셋 조릿대 Std" panose="02020603020101020101" pitchFamily="18" charset="-127"/>
              <a:ea typeface="헬스셋 조릿대 Std" panose="02020603020101020101" pitchFamily="18" charset="-127"/>
              <a:cs typeface="+mn-c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EF1E41A-797A-432F-9DE8-959947291127}"/>
              </a:ext>
            </a:extLst>
          </p:cNvPr>
          <p:cNvSpPr txBox="1">
            <a:spLocks noChangeArrowheads="1"/>
          </p:cNvSpPr>
          <p:nvPr/>
        </p:nvSpPr>
        <p:spPr>
          <a:xfrm>
            <a:off x="868138" y="2601012"/>
            <a:ext cx="10455709" cy="3024336"/>
          </a:xfrm>
          <a:prstGeom prst="rect">
            <a:avLst/>
          </a:prstGeom>
        </p:spPr>
        <p:txBody>
          <a:bodyPr rtlCol="0">
            <a:normAutofit lnSpcReduction="10000"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76" indent="-265176" algn="ctr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/>
            </a:pPr>
            <a:r>
              <a:rPr kumimoji="0" lang="ko-KR" altLang="en-US" sz="350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제주고딕" panose="02000300000000000000" pitchFamily="2" charset="-127"/>
                <a:ea typeface="제주고딕" panose="02000300000000000000" pitchFamily="2" charset="-127"/>
              </a:rPr>
              <a:t>요한서신강해</a:t>
            </a:r>
            <a:r>
              <a:rPr kumimoji="0" lang="en-US" altLang="ko-KR" sz="350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제주고딕" panose="02000300000000000000" pitchFamily="2" charset="-127"/>
                <a:ea typeface="제주고딕" panose="02000300000000000000" pitchFamily="2" charset="-127"/>
              </a:rPr>
              <a:t>(07)</a:t>
            </a:r>
          </a:p>
          <a:p>
            <a:pPr marL="265176" indent="-265176" algn="ctr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/>
            </a:pPr>
            <a:r>
              <a:rPr lang="en-US" altLang="ko-KR" sz="60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“</a:t>
            </a:r>
            <a:r>
              <a:rPr lang="ko-KR" altLang="en-US" sz="60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세상과 그리고 마귀를 이기는 승리의 요건은 무엇인가</a:t>
            </a:r>
            <a:r>
              <a:rPr lang="en-US" altLang="ko-KR" sz="60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?”</a:t>
            </a:r>
          </a:p>
          <a:p>
            <a:pPr marL="265176" indent="-265176" algn="ctr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/>
            </a:pPr>
            <a:r>
              <a:rPr lang="en-US" altLang="ko-KR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제주고딕" panose="02000300000000000000" pitchFamily="2" charset="-127"/>
                <a:ea typeface="제주고딕" panose="02000300000000000000" pitchFamily="2" charset="-127"/>
              </a:rPr>
              <a:t>( </a:t>
            </a:r>
            <a:r>
              <a:rPr lang="ko-KR" alt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제주고딕" panose="02000300000000000000" pitchFamily="2" charset="-127"/>
                <a:ea typeface="제주고딕" panose="02000300000000000000" pitchFamily="2" charset="-127"/>
              </a:rPr>
              <a:t>요한일서 </a:t>
            </a:r>
            <a:r>
              <a:rPr lang="en-US" altLang="ko-KR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제주고딕" panose="02000300000000000000" pitchFamily="2" charset="-127"/>
                <a:ea typeface="제주고딕" panose="02000300000000000000" pitchFamily="2" charset="-127"/>
              </a:rPr>
              <a:t>5:4~21 )</a:t>
            </a:r>
            <a:endParaRPr lang="en-US" altLang="ko-K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제주고딕" panose="02000300000000000000" pitchFamily="2" charset="-127"/>
              <a:ea typeface="제주고딕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81479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5"/>
            <a:ext cx="1922515" cy="680357"/>
            <a:chOff x="503041" y="462980"/>
            <a:chExt cx="4032448" cy="1713133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906107"/>
              <a:chOff x="791072" y="643000"/>
              <a:chExt cx="3456384" cy="525781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74119"/>
                <a:ext cx="3456384" cy="494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요한서신강해</a:t>
                </a:r>
                <a:r>
                  <a:rPr kumimoji="1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(07)</a:t>
                </a:r>
                <a:endParaRPr kumimoji="1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8"/>
              <a:ext cx="4032447" cy="929975"/>
              <a:chOff x="791072" y="1098107"/>
              <a:chExt cx="3456384" cy="493939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39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요일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5:4~21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9" name="TextBox 5">
            <a:extLst>
              <a:ext uri="{FF2B5EF4-FFF2-40B4-BE49-F238E27FC236}">
                <a16:creationId xmlns:a16="http://schemas.microsoft.com/office/drawing/2014/main" id="{9BD39BA6-AB21-49E5-BAC7-3C6EB68D5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279120"/>
            <a:ext cx="11551708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(20)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그런데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[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이미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]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알아온 채 있다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하나님의 아들이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[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현재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]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다다르고 있다는 것을 그리고 그분이 우리에게 지각을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[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이미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]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주셨다는 것을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이는 우리가 참된 분을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[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계속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]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알아온 채 있도록 하기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위함이며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 그리고 우리가 참된 자 안에서 곧 그의 아들 예수 그리스도 안에서 있기 위함이다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이분은 참 하나님이요 그리고 영원한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시대의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생명이시다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</a:p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(21)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자녀들아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!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너희 자신을 그 우상들로부터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아포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)[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단번에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]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지켜내라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466427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5"/>
            <a:ext cx="1922515" cy="680358"/>
            <a:chOff x="503041" y="462980"/>
            <a:chExt cx="4032448" cy="1713136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906107"/>
              <a:chOff x="791072" y="643000"/>
              <a:chExt cx="3456384" cy="525781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74119"/>
                <a:ext cx="3456384" cy="494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요한서신강해</a:t>
                </a:r>
                <a:r>
                  <a:rPr kumimoji="1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(07)</a:t>
                </a:r>
                <a:endParaRPr kumimoji="1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9"/>
              <a:ext cx="4032447" cy="929977"/>
              <a:chOff x="791072" y="1098107"/>
              <a:chExt cx="3456384" cy="493940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4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요일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5:4~21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916AFD5D-F1AB-464C-9874-5354DF7CB3A5}"/>
              </a:ext>
            </a:extLst>
          </p:cNvPr>
          <p:cNvSpPr/>
          <p:nvPr/>
        </p:nvSpPr>
        <p:spPr>
          <a:xfrm>
            <a:off x="8697344" y="389227"/>
            <a:ext cx="35799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err="1">
                <a:ln w="0"/>
                <a:solidFill>
                  <a:srgbClr val="9BBB5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헬스셋 조릿대 Std" panose="02020603020101020101" pitchFamily="18" charset="-127"/>
                <a:ea typeface="헬스셋 조릿대 Std" panose="02020603020101020101" pitchFamily="18" charset="-127"/>
                <a:cs typeface="+mn-cs"/>
              </a:rPr>
              <a:t>회개와천국복음방송</a:t>
            </a:r>
            <a:endParaRPr kumimoji="0" lang="en-US" altLang="ko-KR" sz="2400" b="0" i="0" u="none" strike="noStrike" kern="1200" cap="none" spc="0" normalizeH="0" baseline="0" noProof="0" dirty="0">
              <a:ln w="0"/>
              <a:solidFill>
                <a:srgbClr val="9BBB59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헬스셋 조릿대 Std" panose="02020603020101020101" pitchFamily="18" charset="-127"/>
              <a:ea typeface="헬스셋 조릿대 Std" panose="02020603020101020101" pitchFamily="18" charset="-127"/>
              <a:cs typeface="+mn-cs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A230662C-DC77-466C-82D7-E081739E4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7758" y="2585509"/>
            <a:ext cx="403648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/>
            <a:r>
              <a:rPr lang="ko-KR" alt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명령과 선포</a:t>
            </a:r>
          </a:p>
        </p:txBody>
      </p:sp>
    </p:spTree>
    <p:extLst>
      <p:ext uri="{BB962C8B-B14F-4D97-AF65-F5344CB8AC3E}">
        <p14:creationId xmlns:p14="http://schemas.microsoft.com/office/powerpoint/2010/main" val="402461309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906" name="그룹 12"/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1"/>
            <a:chExt cx="4032448" cy="1688767"/>
          </a:xfrm>
        </p:grpSpPr>
        <p:grpSp>
          <p:nvGrpSpPr>
            <p:cNvPr id="123908" name="그룹 23"/>
            <p:cNvGrpSpPr>
              <a:grpSpLocks/>
            </p:cNvGrpSpPr>
            <p:nvPr/>
          </p:nvGrpSpPr>
          <p:grpSpPr bwMode="auto">
            <a:xfrm>
              <a:off x="503041" y="462981"/>
              <a:ext cx="4032448" cy="918771"/>
              <a:chOff x="791072" y="643000"/>
              <a:chExt cx="3456384" cy="533129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791072" y="643000"/>
                <a:ext cx="3456384" cy="4692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3911" name="TextBox 6"/>
              <p:cNvSpPr txBox="1">
                <a:spLocks noChangeArrowheads="1"/>
              </p:cNvSpPr>
              <p:nvPr/>
            </p:nvSpPr>
            <p:spPr bwMode="auto">
              <a:xfrm>
                <a:off x="791072" y="666766"/>
                <a:ext cx="3456384" cy="50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3200" b="1" dirty="0" err="1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감사와회개</a:t>
                </a:r>
                <a:r>
                  <a:rPr kumimoji="1" lang="en-US" altLang="ko-KR" sz="3200" b="1" dirty="0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(1)</a:t>
                </a:r>
                <a:endParaRPr kumimoji="1" lang="ko-KR" altLang="en-US" sz="3200" b="1" dirty="0">
                  <a:solidFill>
                    <a:srgbClr val="C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grpSp>
          <p:nvGrpSpPr>
            <p:cNvPr id="14" name="그룹 13"/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15" name="직사각형 14"/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91072" y="1161037"/>
                <a:ext cx="3456384" cy="36808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 </a:t>
                </a:r>
                <a:r>
                  <a:rPr kumimoji="1" lang="ko-KR" altLang="en-US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힘 차게 큰 소리로 </a:t>
                </a: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)</a:t>
                </a:r>
                <a:endParaRPr kumimoji="1" lang="ko-KR" altLang="en-US" sz="2400" spc="-100" dirty="0"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123907" name="TextBox 5"/>
          <p:cNvSpPr txBox="1">
            <a:spLocks noChangeArrowheads="1"/>
          </p:cNvSpPr>
          <p:nvPr/>
        </p:nvSpPr>
        <p:spPr bwMode="auto">
          <a:xfrm>
            <a:off x="335492" y="1556809"/>
            <a:ext cx="11518757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/>
            <a:r>
              <a:rPr lang="en-US" altLang="ko-KR" sz="40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1.</a:t>
            </a:r>
            <a:r>
              <a:rPr lang="ko-KR" altLang="en-US" sz="40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 주여</a:t>
            </a:r>
            <a:r>
              <a:rPr lang="en-US" altLang="ko-KR" sz="40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40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누가 </a:t>
            </a:r>
            <a:r>
              <a:rPr lang="ko-KR" altLang="en-US" sz="4000" dirty="0" err="1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하나님께로부터</a:t>
            </a:r>
            <a:r>
              <a:rPr lang="ko-KR" altLang="en-US" sz="40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 태어난 자요 이 세상과 마귀로부터 승리하는 자인지를 알게 하시니 감사합니다</a:t>
            </a:r>
            <a:r>
              <a:rPr lang="en-US" altLang="ko-KR" sz="40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fontAlgn="base"/>
            <a:r>
              <a:rPr lang="en-US" altLang="ko-KR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2. </a:t>
            </a:r>
            <a:r>
              <a:rPr lang="ko-KR" altLang="en-US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예수께서 하나님의 아들이심을 믿는 자가 세상을 이기고 마귀를 이긴다는 것을 알게 하시니 감사합니다</a:t>
            </a:r>
            <a:r>
              <a:rPr lang="en-US" altLang="ko-KR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fontAlgn="base"/>
            <a:r>
              <a:rPr lang="en-US" altLang="ko-KR" sz="40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3. </a:t>
            </a:r>
            <a:r>
              <a:rPr lang="ko-KR" altLang="en-US" sz="40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40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40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예수께서 하나님의 아들이지만 그분은 우리의 죄를 용서하고 우리에게 영생을 주시기 위해 물과 피를 가진 자 곧 육체를 가진 존재로 오셨다는 것을 알게 하시니 감사합니다</a:t>
            </a:r>
            <a:r>
              <a:rPr lang="en-US" altLang="ko-KR" sz="40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  <a:endParaRPr lang="en-US" altLang="ko-KR" sz="4000" dirty="0">
              <a:solidFill>
                <a:srgbClr val="7030A0"/>
              </a:solidFill>
              <a:latin typeface="서울남산 장체BL" panose="02020603020101020101" pitchFamily="18" charset="-127"/>
              <a:ea typeface="서울남산 장체B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64493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906" name="그룹 12"/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1"/>
            <a:chExt cx="4032448" cy="1688767"/>
          </a:xfrm>
        </p:grpSpPr>
        <p:grpSp>
          <p:nvGrpSpPr>
            <p:cNvPr id="123908" name="그룹 23"/>
            <p:cNvGrpSpPr>
              <a:grpSpLocks/>
            </p:cNvGrpSpPr>
            <p:nvPr/>
          </p:nvGrpSpPr>
          <p:grpSpPr bwMode="auto">
            <a:xfrm>
              <a:off x="503041" y="462981"/>
              <a:ext cx="4032448" cy="918771"/>
              <a:chOff x="791072" y="643000"/>
              <a:chExt cx="3456384" cy="533129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791072" y="643000"/>
                <a:ext cx="3456384" cy="4692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3911" name="TextBox 6"/>
              <p:cNvSpPr txBox="1">
                <a:spLocks noChangeArrowheads="1"/>
              </p:cNvSpPr>
              <p:nvPr/>
            </p:nvSpPr>
            <p:spPr bwMode="auto">
              <a:xfrm>
                <a:off x="791072" y="666766"/>
                <a:ext cx="3456384" cy="50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3200" b="1" dirty="0" err="1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감사와회개</a:t>
                </a:r>
                <a:r>
                  <a:rPr kumimoji="1" lang="en-US" altLang="ko-KR" sz="3200" b="1" dirty="0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(2)</a:t>
                </a:r>
                <a:endParaRPr kumimoji="1" lang="ko-KR" altLang="en-US" sz="3200" b="1" dirty="0">
                  <a:solidFill>
                    <a:srgbClr val="C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grpSp>
          <p:nvGrpSpPr>
            <p:cNvPr id="14" name="그룹 13"/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15" name="직사각형 14"/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91072" y="1161037"/>
                <a:ext cx="3456384" cy="36808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 </a:t>
                </a:r>
                <a:r>
                  <a:rPr kumimoji="1" lang="ko-KR" altLang="en-US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힘 차게 큰 소리로 </a:t>
                </a: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)</a:t>
                </a:r>
                <a:endParaRPr kumimoji="1" lang="ko-KR" altLang="en-US" sz="2400" spc="-100" dirty="0"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123907" name="TextBox 5"/>
          <p:cNvSpPr txBox="1">
            <a:spLocks noChangeArrowheads="1"/>
          </p:cNvSpPr>
          <p:nvPr/>
        </p:nvSpPr>
        <p:spPr bwMode="auto">
          <a:xfrm>
            <a:off x="335492" y="1556809"/>
            <a:ext cx="11543319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/>
            <a:r>
              <a:rPr lang="en-US" altLang="ko-KR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4. </a:t>
            </a:r>
            <a:r>
              <a:rPr lang="ko-KR" altLang="en-US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예수께서 하나님의 아들이심을 증언하는 셋이 있으니 그것은 곧 물과 피와 성령이라는 것을 알게 하시니 감사합니다</a:t>
            </a:r>
            <a:r>
              <a:rPr lang="en-US" altLang="ko-KR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fontAlgn="base"/>
            <a:r>
              <a:rPr lang="en-US" altLang="ko-KR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5. </a:t>
            </a:r>
            <a:r>
              <a:rPr lang="ko-KR" altLang="en-US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하나님의 아들을 믿으면 자기 안에 하나님의 증거가 있고 자기 안에 영생을 가지게 된다는 것을 알게 하시니 감사합니다</a:t>
            </a:r>
            <a:r>
              <a:rPr lang="en-US" altLang="ko-KR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41861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906" name="그룹 12"/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1"/>
            <a:chExt cx="4032448" cy="1688767"/>
          </a:xfrm>
        </p:grpSpPr>
        <p:grpSp>
          <p:nvGrpSpPr>
            <p:cNvPr id="123908" name="그룹 23"/>
            <p:cNvGrpSpPr>
              <a:grpSpLocks/>
            </p:cNvGrpSpPr>
            <p:nvPr/>
          </p:nvGrpSpPr>
          <p:grpSpPr bwMode="auto">
            <a:xfrm>
              <a:off x="503041" y="462981"/>
              <a:ext cx="4032448" cy="918771"/>
              <a:chOff x="791072" y="643000"/>
              <a:chExt cx="3456384" cy="533129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791072" y="643000"/>
                <a:ext cx="3456384" cy="4692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3911" name="TextBox 6"/>
              <p:cNvSpPr txBox="1">
                <a:spLocks noChangeArrowheads="1"/>
              </p:cNvSpPr>
              <p:nvPr/>
            </p:nvSpPr>
            <p:spPr bwMode="auto">
              <a:xfrm>
                <a:off x="791072" y="666766"/>
                <a:ext cx="3456384" cy="50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3200" b="1" dirty="0" err="1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감사와회개</a:t>
                </a:r>
                <a:r>
                  <a:rPr kumimoji="1" lang="en-US" altLang="ko-KR" sz="3200" b="1" dirty="0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(3)</a:t>
                </a:r>
                <a:endParaRPr kumimoji="1" lang="ko-KR" altLang="en-US" sz="3200" b="1" dirty="0">
                  <a:solidFill>
                    <a:srgbClr val="C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grpSp>
          <p:nvGrpSpPr>
            <p:cNvPr id="14" name="그룹 13"/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15" name="직사각형 14"/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91072" y="1161037"/>
                <a:ext cx="3456384" cy="36808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 </a:t>
                </a:r>
                <a:r>
                  <a:rPr kumimoji="1" lang="ko-KR" altLang="en-US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힘 차게 큰 소리로 </a:t>
                </a: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)</a:t>
                </a:r>
                <a:endParaRPr kumimoji="1" lang="ko-KR" altLang="en-US" sz="2400" spc="-100" dirty="0"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123907" name="TextBox 5"/>
          <p:cNvSpPr txBox="1">
            <a:spLocks noChangeArrowheads="1"/>
          </p:cNvSpPr>
          <p:nvPr/>
        </p:nvSpPr>
        <p:spPr bwMode="auto">
          <a:xfrm>
            <a:off x="335492" y="1556809"/>
            <a:ext cx="11518757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/>
            <a:r>
              <a:rPr lang="en-US" altLang="ko-KR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6. </a:t>
            </a:r>
            <a:r>
              <a:rPr lang="ko-KR" altLang="en-US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하나님의 아들을 가지지 않는 자는 자기 안에 생명이 없지만 그분을 모신 자는 자기 안에 생명을 가지고 있다는 것을 알게 하시니 감사합니다</a:t>
            </a:r>
            <a:r>
              <a:rPr lang="en-US" altLang="ko-KR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</a:t>
            </a:r>
            <a:endParaRPr lang="en-US" altLang="ko-KR" sz="4000" dirty="0">
              <a:solidFill>
                <a:srgbClr val="7030A0"/>
              </a:solidFill>
              <a:latin typeface="서울남산 장체BL" panose="02020603020101020101" pitchFamily="18" charset="-127"/>
              <a:ea typeface="서울남산 장체BL" panose="02020603020101020101" pitchFamily="18" charset="-127"/>
            </a:endParaRPr>
          </a:p>
          <a:p>
            <a:pPr fontAlgn="base"/>
            <a:r>
              <a:rPr lang="en-US" altLang="ko-KR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7. </a:t>
            </a:r>
            <a:r>
              <a:rPr lang="ko-KR" altLang="en-US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거듭난 자는 누구나 아버지 하나님께 기도할 수 있으며</a:t>
            </a:r>
            <a:r>
              <a:rPr lang="en-US" altLang="ko-KR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그분의 뜻대로 구하기만 하면 </a:t>
            </a:r>
            <a:r>
              <a:rPr lang="ko-KR" altLang="en-US" sz="4000" dirty="0" err="1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응답받는다는</a:t>
            </a:r>
            <a:r>
              <a:rPr lang="ko-KR" altLang="en-US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 것을 알게 하시니 감사합니다</a:t>
            </a:r>
            <a:r>
              <a:rPr lang="en-US" altLang="ko-KR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18025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906" name="그룹 12"/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1"/>
            <a:chExt cx="4032448" cy="1688767"/>
          </a:xfrm>
        </p:grpSpPr>
        <p:grpSp>
          <p:nvGrpSpPr>
            <p:cNvPr id="123908" name="그룹 23"/>
            <p:cNvGrpSpPr>
              <a:grpSpLocks/>
            </p:cNvGrpSpPr>
            <p:nvPr/>
          </p:nvGrpSpPr>
          <p:grpSpPr bwMode="auto">
            <a:xfrm>
              <a:off x="503041" y="462981"/>
              <a:ext cx="4032448" cy="918771"/>
              <a:chOff x="791072" y="643000"/>
              <a:chExt cx="3456384" cy="533129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791072" y="643000"/>
                <a:ext cx="3456384" cy="4692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3911" name="TextBox 6"/>
              <p:cNvSpPr txBox="1">
                <a:spLocks noChangeArrowheads="1"/>
              </p:cNvSpPr>
              <p:nvPr/>
            </p:nvSpPr>
            <p:spPr bwMode="auto">
              <a:xfrm>
                <a:off x="791072" y="666766"/>
                <a:ext cx="3456384" cy="50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3200" b="1" dirty="0" err="1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감사와회개</a:t>
                </a:r>
                <a:r>
                  <a:rPr kumimoji="1" lang="en-US" altLang="ko-KR" sz="3200" b="1" dirty="0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(4)</a:t>
                </a:r>
                <a:endParaRPr kumimoji="1" lang="ko-KR" altLang="en-US" sz="3200" b="1" dirty="0">
                  <a:solidFill>
                    <a:srgbClr val="C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grpSp>
          <p:nvGrpSpPr>
            <p:cNvPr id="14" name="그룹 13"/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15" name="직사각형 14"/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91072" y="1161037"/>
                <a:ext cx="3456384" cy="36808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 </a:t>
                </a:r>
                <a:r>
                  <a:rPr kumimoji="1" lang="ko-KR" altLang="en-US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힘 차게 큰 소리로 </a:t>
                </a: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)</a:t>
                </a:r>
                <a:endParaRPr kumimoji="1" lang="ko-KR" altLang="en-US" sz="2400" spc="-100" dirty="0"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123907" name="TextBox 5"/>
          <p:cNvSpPr txBox="1">
            <a:spLocks noChangeArrowheads="1"/>
          </p:cNvSpPr>
          <p:nvPr/>
        </p:nvSpPr>
        <p:spPr bwMode="auto">
          <a:xfrm>
            <a:off x="335492" y="1556809"/>
            <a:ext cx="11518757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/>
            <a:r>
              <a:rPr lang="en-US" altLang="ko-KR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8. </a:t>
            </a:r>
            <a:r>
              <a:rPr lang="ko-KR" altLang="en-US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죄를 </a:t>
            </a:r>
            <a:r>
              <a:rPr lang="ko-KR" altLang="en-US" sz="4000" dirty="0" err="1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범했어도</a:t>
            </a:r>
            <a:r>
              <a:rPr lang="ko-KR" altLang="en-US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 사망에 이르지 않는 죄를 지은 자들을 위해 누군가 기도하면 하나님이 그에게 생명을 주신다는 것을 알게 하시니 감사합니다</a:t>
            </a:r>
            <a:r>
              <a:rPr lang="en-US" altLang="ko-KR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fontAlgn="base"/>
            <a:r>
              <a:rPr lang="en-US" altLang="ko-KR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9. </a:t>
            </a:r>
            <a:r>
              <a:rPr lang="ko-KR" altLang="en-US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4000" dirty="0" err="1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하나님께로부터</a:t>
            </a:r>
            <a:r>
              <a:rPr lang="ko-KR" altLang="en-US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 난 자들은 계속해서 죄를 범하지 않는다는 것을 알게 하시니 감사합니다</a:t>
            </a:r>
            <a:r>
              <a:rPr lang="en-US" altLang="ko-KR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</a:t>
            </a:r>
          </a:p>
          <a:p>
            <a:pPr fontAlgn="base"/>
            <a:r>
              <a:rPr lang="en-US" altLang="ko-KR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10. </a:t>
            </a:r>
            <a:r>
              <a:rPr lang="ko-KR" altLang="en-US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4000" dirty="0" err="1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하나님께로부터</a:t>
            </a:r>
            <a:r>
              <a:rPr lang="ko-KR" altLang="en-US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 난 자들은 예수께서 지키시므로 악한 자가 그를 손댈 수 없다는 것을 알게 하시니 감사합니다</a:t>
            </a:r>
            <a:r>
              <a:rPr lang="en-US" altLang="ko-KR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2289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906" name="그룹 12"/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1"/>
            <a:chExt cx="4032448" cy="1688767"/>
          </a:xfrm>
        </p:grpSpPr>
        <p:grpSp>
          <p:nvGrpSpPr>
            <p:cNvPr id="123908" name="그룹 23"/>
            <p:cNvGrpSpPr>
              <a:grpSpLocks/>
            </p:cNvGrpSpPr>
            <p:nvPr/>
          </p:nvGrpSpPr>
          <p:grpSpPr bwMode="auto">
            <a:xfrm>
              <a:off x="503041" y="462981"/>
              <a:ext cx="4032448" cy="918771"/>
              <a:chOff x="791072" y="643000"/>
              <a:chExt cx="3456384" cy="533129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791072" y="643000"/>
                <a:ext cx="3456384" cy="4692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3911" name="TextBox 6"/>
              <p:cNvSpPr txBox="1">
                <a:spLocks noChangeArrowheads="1"/>
              </p:cNvSpPr>
              <p:nvPr/>
            </p:nvSpPr>
            <p:spPr bwMode="auto">
              <a:xfrm>
                <a:off x="791072" y="666766"/>
                <a:ext cx="3456384" cy="50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3200" b="1" dirty="0" err="1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감사와회개</a:t>
                </a:r>
                <a:r>
                  <a:rPr kumimoji="1" lang="en-US" altLang="ko-KR" sz="3200" b="1" dirty="0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(4)</a:t>
                </a:r>
                <a:endParaRPr kumimoji="1" lang="ko-KR" altLang="en-US" sz="3200" b="1" dirty="0">
                  <a:solidFill>
                    <a:srgbClr val="C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grpSp>
          <p:nvGrpSpPr>
            <p:cNvPr id="14" name="그룹 13"/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15" name="직사각형 14"/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91072" y="1161037"/>
                <a:ext cx="3456384" cy="36808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 </a:t>
                </a:r>
                <a:r>
                  <a:rPr kumimoji="1" lang="ko-KR" altLang="en-US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힘 차게 큰 소리로 </a:t>
                </a: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)</a:t>
                </a:r>
                <a:endParaRPr kumimoji="1" lang="ko-KR" altLang="en-US" sz="2400" spc="-100" dirty="0"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123907" name="TextBox 5"/>
          <p:cNvSpPr txBox="1">
            <a:spLocks noChangeArrowheads="1"/>
          </p:cNvSpPr>
          <p:nvPr/>
        </p:nvSpPr>
        <p:spPr bwMode="auto">
          <a:xfrm>
            <a:off x="335492" y="1556809"/>
            <a:ext cx="11518757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/>
            <a:r>
              <a:rPr lang="en-US" altLang="ko-KR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11. </a:t>
            </a:r>
            <a:r>
              <a:rPr lang="ko-KR" altLang="en-US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온 세상은 지금도 악한 자 안에 놓여 있으니</a:t>
            </a:r>
            <a:r>
              <a:rPr lang="en-US" altLang="ko-KR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성도들은 지금도 적진에서 생활하고 있다는 것을 알게 하시니 감사합니다</a:t>
            </a:r>
            <a:r>
              <a:rPr lang="en-US" altLang="ko-KR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</a:t>
            </a:r>
          </a:p>
          <a:p>
            <a:pPr fontAlgn="base"/>
            <a:r>
              <a:rPr lang="en-US" altLang="ko-KR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12. </a:t>
            </a:r>
            <a:r>
              <a:rPr lang="ko-KR" altLang="en-US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예수께서 오셔서 비로소 하나님을 알 수 있도록 우리에게 지각을 주셨다는 것을 알게 하시니 감사합니다</a:t>
            </a:r>
            <a:r>
              <a:rPr lang="en-US" altLang="ko-KR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12956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906" name="그룹 12"/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1"/>
            <a:chExt cx="4032448" cy="1688767"/>
          </a:xfrm>
        </p:grpSpPr>
        <p:grpSp>
          <p:nvGrpSpPr>
            <p:cNvPr id="123908" name="그룹 23"/>
            <p:cNvGrpSpPr>
              <a:grpSpLocks/>
            </p:cNvGrpSpPr>
            <p:nvPr/>
          </p:nvGrpSpPr>
          <p:grpSpPr bwMode="auto">
            <a:xfrm>
              <a:off x="503041" y="462981"/>
              <a:ext cx="4032448" cy="918771"/>
              <a:chOff x="791072" y="643000"/>
              <a:chExt cx="3456384" cy="533129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791072" y="643000"/>
                <a:ext cx="3456384" cy="4692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3911" name="TextBox 6"/>
              <p:cNvSpPr txBox="1">
                <a:spLocks noChangeArrowheads="1"/>
              </p:cNvSpPr>
              <p:nvPr/>
            </p:nvSpPr>
            <p:spPr bwMode="auto">
              <a:xfrm>
                <a:off x="791072" y="666766"/>
                <a:ext cx="3456384" cy="50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3200" b="1" dirty="0" err="1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감사와회개</a:t>
                </a:r>
                <a:r>
                  <a:rPr kumimoji="1" lang="en-US" altLang="ko-KR" sz="3200" b="1" dirty="0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(4)</a:t>
                </a:r>
                <a:endParaRPr kumimoji="1" lang="ko-KR" altLang="en-US" sz="3200" b="1" dirty="0">
                  <a:solidFill>
                    <a:srgbClr val="C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grpSp>
          <p:nvGrpSpPr>
            <p:cNvPr id="14" name="그룹 13"/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15" name="직사각형 14"/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91072" y="1161037"/>
                <a:ext cx="3456384" cy="36808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 </a:t>
                </a:r>
                <a:r>
                  <a:rPr kumimoji="1" lang="ko-KR" altLang="en-US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힘 차게 큰 소리로 </a:t>
                </a: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)</a:t>
                </a:r>
                <a:endParaRPr kumimoji="1" lang="ko-KR" altLang="en-US" sz="2400" spc="-100" dirty="0"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123907" name="TextBox 5"/>
          <p:cNvSpPr txBox="1">
            <a:spLocks noChangeArrowheads="1"/>
          </p:cNvSpPr>
          <p:nvPr/>
        </p:nvSpPr>
        <p:spPr bwMode="auto">
          <a:xfrm>
            <a:off x="335492" y="1556809"/>
            <a:ext cx="11518757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/>
            <a:r>
              <a:rPr lang="en-US" altLang="ko-KR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13. </a:t>
            </a:r>
            <a:r>
              <a:rPr lang="ko-KR" altLang="en-US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예수님은 참 하나님이요 영생이라는 것을 알게 하시니 감사합니다</a:t>
            </a:r>
            <a:r>
              <a:rPr lang="en-US" altLang="ko-KR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</a:t>
            </a:r>
          </a:p>
          <a:p>
            <a:pPr fontAlgn="base"/>
            <a:r>
              <a:rPr lang="en-US" altLang="ko-KR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14. </a:t>
            </a:r>
            <a:r>
              <a:rPr lang="ko-KR" altLang="en-US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그동안 우상으로부터 우리 자신을 지켜내지 </a:t>
            </a:r>
            <a:r>
              <a:rPr lang="ko-KR" altLang="en-US" sz="4000" dirty="0" err="1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못했나이다</a:t>
            </a:r>
            <a:r>
              <a:rPr lang="en-US" altLang="ko-KR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  <a:r>
              <a:rPr lang="ko-KR" altLang="en-US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용서해주소서</a:t>
            </a:r>
            <a:r>
              <a:rPr lang="en-US" altLang="ko-KR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fontAlgn="base"/>
            <a:endParaRPr lang="en-US" altLang="ko-KR" sz="4000" dirty="0">
              <a:solidFill>
                <a:srgbClr val="000000"/>
              </a:solidFill>
              <a:latin typeface="서울남산 장체BL" panose="02020603020101020101" pitchFamily="18" charset="-127"/>
              <a:ea typeface="서울남산 장체B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75250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954" name="그룹 12"/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0"/>
            <a:chExt cx="4032448" cy="1688768"/>
          </a:xfrm>
        </p:grpSpPr>
        <p:grpSp>
          <p:nvGrpSpPr>
            <p:cNvPr id="125956" name="그룹 23"/>
            <p:cNvGrpSpPr>
              <a:grpSpLocks/>
            </p:cNvGrpSpPr>
            <p:nvPr/>
          </p:nvGrpSpPr>
          <p:grpSpPr bwMode="auto">
            <a:xfrm>
              <a:off x="503041" y="462980"/>
              <a:ext cx="4032448" cy="918769"/>
              <a:chOff x="791072" y="643000"/>
              <a:chExt cx="3456384" cy="533128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5959" name="TextBox 6"/>
              <p:cNvSpPr txBox="1">
                <a:spLocks noChangeArrowheads="1"/>
              </p:cNvSpPr>
              <p:nvPr/>
            </p:nvSpPr>
            <p:spPr bwMode="auto">
              <a:xfrm>
                <a:off x="791072" y="666765"/>
                <a:ext cx="3456384" cy="50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3200" b="1" dirty="0" err="1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누림의결단</a:t>
                </a:r>
                <a:endParaRPr kumimoji="1" lang="ko-KR" altLang="en-US" sz="3200" b="1" dirty="0">
                  <a:solidFill>
                    <a:srgbClr val="C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grpSp>
          <p:nvGrpSpPr>
            <p:cNvPr id="14" name="그룹 13"/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15" name="직사각형 14"/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 </a:t>
                </a:r>
                <a:r>
                  <a:rPr kumimoji="1" lang="ko-KR" altLang="en-US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힘 차게 큰 소리로 </a:t>
                </a: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)</a:t>
                </a:r>
                <a:endParaRPr kumimoji="1" lang="ko-KR" altLang="en-US" sz="2400" spc="-100" dirty="0"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125955" name="TextBox 5"/>
          <p:cNvSpPr txBox="1">
            <a:spLocks noChangeArrowheads="1"/>
          </p:cNvSpPr>
          <p:nvPr/>
        </p:nvSpPr>
        <p:spPr bwMode="auto">
          <a:xfrm>
            <a:off x="335492" y="1495999"/>
            <a:ext cx="11206475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/>
            <a:r>
              <a:rPr lang="en-US" altLang="ko-KR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1. </a:t>
            </a:r>
            <a:r>
              <a:rPr lang="ko-KR" altLang="en-US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이제는 믿음으로 이겨내겠습니다</a:t>
            </a:r>
            <a:r>
              <a:rPr lang="en-US" altLang="ko-KR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fontAlgn="base"/>
            <a:r>
              <a:rPr lang="en-US" altLang="ko-KR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2. </a:t>
            </a:r>
            <a:r>
              <a:rPr lang="ko-KR" altLang="en-US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이제는 믿음으로 세상을 이겨내겠습니다</a:t>
            </a:r>
            <a:r>
              <a:rPr lang="en-US" altLang="ko-KR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fontAlgn="base"/>
            <a:r>
              <a:rPr lang="en-US" altLang="ko-KR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3. </a:t>
            </a:r>
            <a:r>
              <a:rPr lang="ko-KR" altLang="en-US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이제는 믿음으로 마귀를 이겨내겠습니다</a:t>
            </a:r>
            <a:r>
              <a:rPr lang="en-US" altLang="ko-KR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fontAlgn="base"/>
            <a:r>
              <a:rPr lang="en-US" altLang="ko-KR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4. </a:t>
            </a:r>
            <a:r>
              <a:rPr lang="ko-KR" altLang="en-US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이제는 기도로 </a:t>
            </a:r>
            <a:r>
              <a:rPr lang="ko-KR" altLang="en-US" sz="4000" dirty="0" err="1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중보하겠습니다</a:t>
            </a:r>
            <a:r>
              <a:rPr lang="en-US" altLang="ko-KR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fontAlgn="base"/>
            <a:r>
              <a:rPr lang="en-US" altLang="ko-KR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5. </a:t>
            </a:r>
            <a:r>
              <a:rPr lang="ko-KR" altLang="en-US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이제는 우상을 멀리하겠습니다</a:t>
            </a:r>
            <a:r>
              <a:rPr lang="en-US" altLang="ko-KR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50040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978" name="그룹 12"/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0"/>
            <a:chExt cx="4032448" cy="1688768"/>
          </a:xfrm>
        </p:grpSpPr>
        <p:grpSp>
          <p:nvGrpSpPr>
            <p:cNvPr id="126980" name="그룹 23"/>
            <p:cNvGrpSpPr>
              <a:grpSpLocks/>
            </p:cNvGrpSpPr>
            <p:nvPr/>
          </p:nvGrpSpPr>
          <p:grpSpPr bwMode="auto">
            <a:xfrm>
              <a:off x="503041" y="462980"/>
              <a:ext cx="4032448" cy="918769"/>
              <a:chOff x="791072" y="643000"/>
              <a:chExt cx="3456384" cy="533128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6983" name="TextBox 6"/>
              <p:cNvSpPr txBox="1">
                <a:spLocks noChangeArrowheads="1"/>
              </p:cNvSpPr>
              <p:nvPr/>
            </p:nvSpPr>
            <p:spPr bwMode="auto">
              <a:xfrm>
                <a:off x="791072" y="666765"/>
                <a:ext cx="3456384" cy="50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3200" b="1" dirty="0" err="1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명령과선포</a:t>
                </a:r>
                <a:endParaRPr kumimoji="1" lang="ko-KR" altLang="en-US" sz="3200" b="1" dirty="0">
                  <a:solidFill>
                    <a:srgbClr val="C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grpSp>
          <p:nvGrpSpPr>
            <p:cNvPr id="14" name="그룹 13"/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15" name="직사각형 14"/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 </a:t>
                </a:r>
                <a:r>
                  <a:rPr kumimoji="1" lang="ko-KR" altLang="en-US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힘 차게 큰 소리로 </a:t>
                </a: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)</a:t>
                </a:r>
                <a:endParaRPr kumimoji="1" lang="ko-KR" altLang="en-US" sz="2400" spc="-100" dirty="0"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126979" name="TextBox 5"/>
          <p:cNvSpPr txBox="1">
            <a:spLocks noChangeArrowheads="1"/>
          </p:cNvSpPr>
          <p:nvPr/>
        </p:nvSpPr>
        <p:spPr bwMode="auto">
          <a:xfrm>
            <a:off x="335492" y="1586311"/>
            <a:ext cx="11537854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marL="741600" fontAlgn="base"/>
            <a:r>
              <a:rPr lang="en-US" altLang="ko-KR" sz="4000" dirty="0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1.</a:t>
            </a:r>
            <a:r>
              <a:rPr lang="ko-KR" altLang="en-US" sz="4000" dirty="0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 이제까지 나로 하여금 거듭난 자는 믿음으로 세상과 마귀를 이길 수 있다는 것을 보지 못하게 하는 악한 영들은 떠나가라</a:t>
            </a:r>
            <a:r>
              <a:rPr lang="en-US" altLang="ko-KR" sz="4000" dirty="0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 </a:t>
            </a:r>
          </a:p>
          <a:p>
            <a:pPr marL="741600" fontAlgn="base"/>
            <a:r>
              <a:rPr lang="en-US" altLang="ko-KR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2. </a:t>
            </a:r>
            <a:r>
              <a:rPr lang="ko-KR" altLang="en-US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이제 내가 예수 그리스도의 이름으로 </a:t>
            </a:r>
            <a:r>
              <a:rPr lang="ko-KR" altLang="en-US" sz="4000" dirty="0" err="1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명하노니</a:t>
            </a:r>
            <a:r>
              <a:rPr lang="en-US" altLang="ko-KR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거듭난 자의 기도를 막고</a:t>
            </a:r>
            <a:r>
              <a:rPr lang="en-US" altLang="ko-KR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능력을 발휘하지 못하게 속이는 악한 영들은 결박을 받으라</a:t>
            </a:r>
            <a:r>
              <a:rPr lang="en-US" altLang="ko-KR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marL="741600" fontAlgn="base"/>
            <a:r>
              <a:rPr lang="en-US" altLang="ko-KR" sz="4000" dirty="0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3. </a:t>
            </a:r>
            <a:r>
              <a:rPr lang="ko-KR" altLang="en-US" sz="4000" dirty="0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내 영혼아</a:t>
            </a:r>
            <a:r>
              <a:rPr lang="en-US" altLang="ko-KR" sz="4000" dirty="0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4000" dirty="0" err="1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깰지어다</a:t>
            </a:r>
            <a:r>
              <a:rPr lang="en-US" altLang="ko-KR" sz="4000" dirty="0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! </a:t>
            </a:r>
            <a:r>
              <a:rPr lang="ko-KR" altLang="en-US" sz="4000" dirty="0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내 영혼아</a:t>
            </a:r>
            <a:r>
              <a:rPr lang="en-US" altLang="ko-KR" sz="4000" dirty="0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4000" dirty="0" err="1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깰지어다</a:t>
            </a:r>
            <a:r>
              <a:rPr lang="en-US" altLang="ko-KR" sz="4000" dirty="0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!</a:t>
            </a:r>
          </a:p>
          <a:p>
            <a:pPr marL="741600" fontAlgn="base"/>
            <a:r>
              <a:rPr lang="en-US" altLang="ko-KR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4. </a:t>
            </a:r>
            <a:r>
              <a:rPr lang="ko-KR" altLang="en-US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믿음으로 세상을 이기고 마귀도 </a:t>
            </a:r>
            <a:r>
              <a:rPr lang="ko-KR" altLang="en-US" sz="4000" dirty="0" err="1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물리칠지어다</a:t>
            </a:r>
            <a:r>
              <a:rPr lang="en-US" altLang="ko-KR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65319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5"/>
            <a:ext cx="1922515" cy="680358"/>
            <a:chOff x="503041" y="462980"/>
            <a:chExt cx="4032448" cy="1713136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906107"/>
              <a:chOff x="791072" y="643000"/>
              <a:chExt cx="3456384" cy="525781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74119"/>
                <a:ext cx="3456384" cy="494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요한서신강해</a:t>
                </a:r>
                <a:r>
                  <a:rPr kumimoji="1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(07)</a:t>
                </a:r>
                <a:endParaRPr kumimoji="1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9"/>
              <a:ext cx="4032447" cy="929977"/>
              <a:chOff x="791072" y="1098107"/>
              <a:chExt cx="3456384" cy="493940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4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요일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5:4~21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916AFD5D-F1AB-464C-9874-5354DF7CB3A5}"/>
              </a:ext>
            </a:extLst>
          </p:cNvPr>
          <p:cNvSpPr/>
          <p:nvPr/>
        </p:nvSpPr>
        <p:spPr>
          <a:xfrm>
            <a:off x="8697344" y="389227"/>
            <a:ext cx="35799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err="1">
                <a:ln w="0"/>
                <a:solidFill>
                  <a:srgbClr val="9BBB5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헬스셋 조릿대 Std" panose="02020603020101020101" pitchFamily="18" charset="-127"/>
                <a:ea typeface="헬스셋 조릿대 Std" panose="02020603020101020101" pitchFamily="18" charset="-127"/>
                <a:cs typeface="+mn-cs"/>
              </a:rPr>
              <a:t>회개와천국복음방송</a:t>
            </a:r>
            <a:endParaRPr kumimoji="0" lang="en-US" altLang="ko-KR" sz="2400" b="0" i="0" u="none" strike="noStrike" kern="1200" cap="none" spc="0" normalizeH="0" baseline="0" noProof="0" dirty="0">
              <a:ln w="0"/>
              <a:solidFill>
                <a:srgbClr val="9BBB59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헬스셋 조릿대 Std" panose="02020603020101020101" pitchFamily="18" charset="-127"/>
              <a:ea typeface="헬스셋 조릿대 Std" panose="02020603020101020101" pitchFamily="18" charset="-127"/>
              <a:cs typeface="+mn-cs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A230662C-DC77-466C-82D7-E081739E4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701" y="2505670"/>
            <a:ext cx="781050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marL="742950" marR="0" lvl="0" indent="-74295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요한일서 헬라어 직역</a:t>
            </a:r>
            <a:endParaRPr kumimoji="1" lang="en-US" altLang="ko-KR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서울남산 장체BL" panose="02020603020101020101" pitchFamily="18" charset="-127"/>
              <a:ea typeface="서울남산 장체BL" panose="02020603020101020101" pitchFamily="18" charset="-127"/>
              <a:cs typeface="+mn-cs"/>
            </a:endParaRPr>
          </a:p>
          <a:p>
            <a:pPr marL="742950" marR="0" lvl="0" indent="-742950" algn="ctr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 </a:t>
            </a:r>
            <a:r>
              <a:rPr kumimoji="1" lang="ko-KR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요일</a:t>
            </a:r>
            <a:r>
              <a:rPr kumimoji="1" lang="en-US" altLang="ko-KR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5:4~21 )</a:t>
            </a:r>
            <a:endParaRPr kumimoji="1" lang="ko-KR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서울남산 장체BL" panose="02020603020101020101" pitchFamily="18" charset="-127"/>
              <a:ea typeface="서울남산 장체BL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195499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978" name="그룹 12"/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0"/>
            <a:chExt cx="4032448" cy="1688768"/>
          </a:xfrm>
        </p:grpSpPr>
        <p:grpSp>
          <p:nvGrpSpPr>
            <p:cNvPr id="126980" name="그룹 23"/>
            <p:cNvGrpSpPr>
              <a:grpSpLocks/>
            </p:cNvGrpSpPr>
            <p:nvPr/>
          </p:nvGrpSpPr>
          <p:grpSpPr bwMode="auto">
            <a:xfrm>
              <a:off x="503041" y="462980"/>
              <a:ext cx="4032448" cy="918769"/>
              <a:chOff x="791072" y="643000"/>
              <a:chExt cx="3456384" cy="533128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6983" name="TextBox 6"/>
              <p:cNvSpPr txBox="1">
                <a:spLocks noChangeArrowheads="1"/>
              </p:cNvSpPr>
              <p:nvPr/>
            </p:nvSpPr>
            <p:spPr bwMode="auto">
              <a:xfrm>
                <a:off x="791072" y="666765"/>
                <a:ext cx="3456384" cy="50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3200" b="1" dirty="0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말씀의 핵심</a:t>
                </a:r>
                <a:r>
                  <a:rPr kumimoji="1" lang="en-US" altLang="ko-KR" sz="3200" b="1" dirty="0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(1)</a:t>
                </a:r>
                <a:endParaRPr kumimoji="1" lang="ko-KR" altLang="en-US" sz="3200" b="1" dirty="0">
                  <a:solidFill>
                    <a:srgbClr val="C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grpSp>
          <p:nvGrpSpPr>
            <p:cNvPr id="14" name="그룹 13"/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15" name="직사각형 14"/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 </a:t>
                </a:r>
                <a:r>
                  <a:rPr kumimoji="1" lang="ko-KR" altLang="en-US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힘 차게 큰 소리로 </a:t>
                </a: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)</a:t>
                </a:r>
                <a:endParaRPr kumimoji="1" lang="ko-KR" altLang="en-US" sz="2400" spc="-100" dirty="0"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126979" name="TextBox 5"/>
          <p:cNvSpPr txBox="1">
            <a:spLocks noChangeArrowheads="1"/>
          </p:cNvSpPr>
          <p:nvPr/>
        </p:nvSpPr>
        <p:spPr bwMode="auto">
          <a:xfrm>
            <a:off x="335492" y="1586311"/>
            <a:ext cx="11537854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/>
            <a:r>
              <a:rPr lang="en-US" altLang="ko-KR" sz="40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1.</a:t>
            </a:r>
            <a:r>
              <a:rPr lang="ko-KR" altLang="en-US" sz="40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 예수께서 하나님의 아들이심을 믿는 자는 세상도 이기도 악한 자도 물리칠 수 있구나</a:t>
            </a:r>
            <a:r>
              <a:rPr lang="en-US" altLang="ko-KR" sz="40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fontAlgn="base"/>
            <a:r>
              <a:rPr lang="en-US" altLang="ko-KR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2. </a:t>
            </a:r>
            <a:r>
              <a:rPr lang="ko-KR" altLang="en-US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예수께서 하나님의 아들이심은 지금도 물과 피와 성령이 증언하고 있구나</a:t>
            </a:r>
            <a:r>
              <a:rPr lang="en-US" altLang="ko-KR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fontAlgn="base"/>
            <a:r>
              <a:rPr lang="en-US" altLang="ko-KR" sz="40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3. </a:t>
            </a:r>
            <a:r>
              <a:rPr lang="ko-KR" altLang="en-US" sz="40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예수님을 하나님의 아들로 믿는 자들은 자기 안에 내적인 증거가 있고 영생이 들어 있구나</a:t>
            </a:r>
            <a:r>
              <a:rPr lang="en-US" altLang="ko-KR" sz="40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217814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978" name="그룹 12"/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0"/>
            <a:chExt cx="4032448" cy="1688768"/>
          </a:xfrm>
        </p:grpSpPr>
        <p:grpSp>
          <p:nvGrpSpPr>
            <p:cNvPr id="126980" name="그룹 23"/>
            <p:cNvGrpSpPr>
              <a:grpSpLocks/>
            </p:cNvGrpSpPr>
            <p:nvPr/>
          </p:nvGrpSpPr>
          <p:grpSpPr bwMode="auto">
            <a:xfrm>
              <a:off x="503041" y="462980"/>
              <a:ext cx="4032448" cy="918769"/>
              <a:chOff x="791072" y="643000"/>
              <a:chExt cx="3456384" cy="533128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6983" name="TextBox 6"/>
              <p:cNvSpPr txBox="1">
                <a:spLocks noChangeArrowheads="1"/>
              </p:cNvSpPr>
              <p:nvPr/>
            </p:nvSpPr>
            <p:spPr bwMode="auto">
              <a:xfrm>
                <a:off x="791072" y="666765"/>
                <a:ext cx="3456384" cy="50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3200" b="1" dirty="0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말씀의 핵심</a:t>
                </a:r>
                <a:r>
                  <a:rPr kumimoji="1" lang="en-US" altLang="ko-KR" sz="3200" b="1" dirty="0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(2)</a:t>
                </a:r>
                <a:endParaRPr kumimoji="1" lang="ko-KR" altLang="en-US" sz="3200" b="1" dirty="0">
                  <a:solidFill>
                    <a:srgbClr val="C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grpSp>
          <p:nvGrpSpPr>
            <p:cNvPr id="14" name="그룹 13"/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15" name="직사각형 14"/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 </a:t>
                </a:r>
                <a:r>
                  <a:rPr kumimoji="1" lang="ko-KR" altLang="en-US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힘 차게 큰 소리로 </a:t>
                </a: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)</a:t>
                </a:r>
                <a:endParaRPr kumimoji="1" lang="ko-KR" altLang="en-US" sz="2400" spc="-100" dirty="0"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126979" name="TextBox 5"/>
          <p:cNvSpPr txBox="1">
            <a:spLocks noChangeArrowheads="1"/>
          </p:cNvSpPr>
          <p:nvPr/>
        </p:nvSpPr>
        <p:spPr bwMode="auto">
          <a:xfrm>
            <a:off x="335492" y="1586311"/>
            <a:ext cx="1153785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/>
            <a:r>
              <a:rPr lang="en-US" altLang="ko-KR" sz="40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4. </a:t>
            </a:r>
            <a:r>
              <a:rPr lang="ko-KR" altLang="en-US" sz="40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사망에 이르는 죄가 아니라면 누구든지 죄인을 위해 </a:t>
            </a:r>
            <a:r>
              <a:rPr lang="ko-KR" altLang="en-US" sz="4000" dirty="0" err="1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중보기도하여</a:t>
            </a:r>
            <a:r>
              <a:rPr lang="ko-KR" altLang="en-US" sz="40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 그로 하여금 생명을 얻게 할 수 있구나</a:t>
            </a:r>
            <a:r>
              <a:rPr lang="en-US" altLang="ko-KR" sz="40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fontAlgn="base"/>
            <a:r>
              <a:rPr lang="en-US" altLang="ko-KR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5. </a:t>
            </a:r>
            <a:r>
              <a:rPr lang="ko-KR" altLang="en-US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예수께서는 참 하나님이요 영생이므로 마귀라도 그분을 모시고 있는 자는 함부로 건드릴 수 없구나</a:t>
            </a:r>
            <a:r>
              <a:rPr lang="en-US" altLang="ko-KR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94419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5"/>
            <a:ext cx="1922515" cy="680358"/>
            <a:chOff x="503041" y="462980"/>
            <a:chExt cx="4032448" cy="1713136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906107"/>
              <a:chOff x="791072" y="643000"/>
              <a:chExt cx="3456384" cy="525781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74119"/>
                <a:ext cx="3456384" cy="494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요한서신강해</a:t>
                </a:r>
                <a:r>
                  <a:rPr kumimoji="1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(07)</a:t>
                </a:r>
                <a:endParaRPr kumimoji="1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9"/>
              <a:ext cx="4032447" cy="929977"/>
              <a:chOff x="791072" y="1098107"/>
              <a:chExt cx="3456384" cy="493940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4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요일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5:4~21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9" name="TextBox 5">
            <a:extLst>
              <a:ext uri="{FF2B5EF4-FFF2-40B4-BE49-F238E27FC236}">
                <a16:creationId xmlns:a16="http://schemas.microsoft.com/office/drawing/2014/main" id="{9BD39BA6-AB21-49E5-BAC7-3C6EB68D5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279120"/>
            <a:ext cx="1109450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marL="742950" marR="0" lvl="0" indent="-74295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(04)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왜냐하면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하나님께로부터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에크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태어나게 된 채 있는 모든 것은 세상을 이기기 때문이다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그리고 세상을 이겼던 승리는 이것이니 우리의 믿음이다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</a:t>
            </a:r>
          </a:p>
          <a:p>
            <a:pPr marL="742950" marR="0" lvl="0" indent="-74295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(05)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그런데 만일 예수께서 하나님의 아들이라는 것을 믿고 있는 자가 아니라면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,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누가 세상을 이기는 자로 있는 이인가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?</a:t>
            </a:r>
            <a:endParaRPr kumimoji="1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서울남산 장체BL" panose="02020603020101020101" pitchFamily="18" charset="-127"/>
              <a:ea typeface="서울남산 장체BL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6177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5"/>
            <a:ext cx="1922515" cy="680357"/>
            <a:chOff x="503041" y="462980"/>
            <a:chExt cx="4032448" cy="1713133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906107"/>
              <a:chOff x="791072" y="643000"/>
              <a:chExt cx="3456384" cy="525781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74119"/>
                <a:ext cx="3456384" cy="494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요한서신강해</a:t>
                </a:r>
                <a:r>
                  <a:rPr kumimoji="1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(07)</a:t>
                </a:r>
                <a:endParaRPr kumimoji="1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8"/>
              <a:ext cx="4032447" cy="929975"/>
              <a:chOff x="791072" y="1098107"/>
              <a:chExt cx="3456384" cy="493939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39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요일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5:4~21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9" name="TextBox 5">
            <a:extLst>
              <a:ext uri="{FF2B5EF4-FFF2-40B4-BE49-F238E27FC236}">
                <a16:creationId xmlns:a16="http://schemas.microsoft.com/office/drawing/2014/main" id="{9BD39BA6-AB21-49E5-BAC7-3C6EB68D5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279120"/>
            <a:ext cx="1109450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(06)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이분은 물과 피를 통하여 오셨던 이 곧 예수 그리스도이다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홀로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오직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물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안에서만이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 아니라 물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안에서와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 피 안에서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[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오셨던 분이시다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].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그리고 증언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증거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하고 있는 이는 그 영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성령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이시다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왜냐하면 그 영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성령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은 진리이기 때문이다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</a:p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(07)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왜냐하면 증언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증거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하고 있는 이들이 셋이기 때문이다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</a:t>
            </a:r>
          </a:p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(08) [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이는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]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성령과 물과 피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[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].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그리고 이 셋은 하나 안으로 있다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</a:t>
            </a:r>
            <a:endParaRPr kumimoji="1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서울남산 장체BL" panose="02020603020101020101" pitchFamily="18" charset="-127"/>
              <a:ea typeface="서울남산 장체BL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847720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5"/>
            <a:ext cx="1922515" cy="680357"/>
            <a:chOff x="503041" y="462980"/>
            <a:chExt cx="4032448" cy="1713133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906107"/>
              <a:chOff x="791072" y="643000"/>
              <a:chExt cx="3456384" cy="525781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74119"/>
                <a:ext cx="3456384" cy="494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요한서신강해</a:t>
                </a:r>
                <a:r>
                  <a:rPr kumimoji="1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(07)</a:t>
                </a:r>
                <a:endParaRPr kumimoji="1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8"/>
              <a:ext cx="4032447" cy="929975"/>
              <a:chOff x="791072" y="1098107"/>
              <a:chExt cx="3456384" cy="493939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39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요일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5:4~21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9" name="TextBox 5">
            <a:extLst>
              <a:ext uri="{FF2B5EF4-FFF2-40B4-BE49-F238E27FC236}">
                <a16:creationId xmlns:a16="http://schemas.microsoft.com/office/drawing/2014/main" id="{9BD39BA6-AB21-49E5-BAC7-3C6EB68D5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279120"/>
            <a:ext cx="11094508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(09)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만일 우리가 사람들의 증언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증거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을 받아들인다면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,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하나님의 증언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증거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은 더욱 큰 것이다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왜냐하면 하나님의 증언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증거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은 이것이기 때문이다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왜냐하면 그분이 그분의 아들에 대하여 증언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증거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한 채 있기 때문이다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</a:p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(10)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하나님의 아들을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안으로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믿고 있는 자는 자기자신 안에 증언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증거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을 가지고 있다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하나님을 믿지 않고 있는 자는 그분을 거짓말쟁이로 만든 채 있다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왜냐하면 하나님께서 그의 아들에 관하여 증언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증거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한 채 있는 바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,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 증언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증거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을 믿지 않은 채로 있기 때문이다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0001122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5"/>
            <a:ext cx="1922515" cy="680357"/>
            <a:chOff x="503041" y="462980"/>
            <a:chExt cx="4032448" cy="1713133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906107"/>
              <a:chOff x="791072" y="643000"/>
              <a:chExt cx="3456384" cy="525781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74119"/>
                <a:ext cx="3456384" cy="494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요한서신강해</a:t>
                </a:r>
                <a:r>
                  <a:rPr kumimoji="1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(07)</a:t>
                </a:r>
                <a:endParaRPr kumimoji="1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8"/>
              <a:ext cx="4032447" cy="929975"/>
              <a:chOff x="791072" y="1098107"/>
              <a:chExt cx="3456384" cy="493939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39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요일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5:4~21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9" name="TextBox 5">
            <a:extLst>
              <a:ext uri="{FF2B5EF4-FFF2-40B4-BE49-F238E27FC236}">
                <a16:creationId xmlns:a16="http://schemas.microsoft.com/office/drawing/2014/main" id="{9BD39BA6-AB21-49E5-BAC7-3C6EB68D5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279120"/>
            <a:ext cx="11094508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(11)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그리고 이것이 증언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증거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하나님이 우리에게 영생을 주셨다는 것과 그리고 이 생명이 그분의 아들 안에 있다는 것이다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</a:t>
            </a:r>
          </a:p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(12)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아들을 가지고 있는 자는 생명을 가지고 있다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하나님의 아들을 가지고 있지 않는 자는 생명을 가지고 있지 않다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</a:p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(13)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내가 하나님의 아들의 이름을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안으로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믿고 있는 자들에게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,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곧 너희에게 이것들을 썼다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이는 너희가 영생을 가지고 있다는 것을 알고 있는 채로 있게 하기 위함이다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</a:t>
            </a:r>
            <a:endParaRPr kumimoji="1" lang="en-US" altLang="ko-KR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서울남산 장체BL" panose="02020603020101020101" pitchFamily="18" charset="-127"/>
              <a:ea typeface="서울남산 장체BL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54554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5"/>
            <a:ext cx="1922515" cy="680357"/>
            <a:chOff x="503041" y="462980"/>
            <a:chExt cx="4032448" cy="1713133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906107"/>
              <a:chOff x="791072" y="643000"/>
              <a:chExt cx="3456384" cy="525781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74119"/>
                <a:ext cx="3456384" cy="494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요한서신강해</a:t>
                </a:r>
                <a:r>
                  <a:rPr kumimoji="1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(07)</a:t>
                </a:r>
                <a:endParaRPr kumimoji="1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8"/>
              <a:ext cx="4032447" cy="929975"/>
              <a:chOff x="791072" y="1098107"/>
              <a:chExt cx="3456384" cy="493939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39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요일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5:4~21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9" name="TextBox 5">
            <a:extLst>
              <a:ext uri="{FF2B5EF4-FFF2-40B4-BE49-F238E27FC236}">
                <a16:creationId xmlns:a16="http://schemas.microsoft.com/office/drawing/2014/main" id="{9BD39BA6-AB21-49E5-BAC7-3C6EB68D5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279120"/>
            <a:ext cx="1109450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(14)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그분을 향하여 우리가 가지고 있는 바 담대함은 이것이다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만약 우리가 그분의 뜻을 따라 무엇을 스스로 구한다면 그분이 듣고 계시다는 것을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</a:t>
            </a:r>
          </a:p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(15)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그리고 만일 우리가 무엇이든지 구하는 바를 그분이 들으신다는 것을 알아온 채 있다면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,,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우리가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그분으로부터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아포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구한 채 있는 바 구함들을 우리가 가진다는 것을 우리가 알아온 채 있는 것이다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endParaRPr kumimoji="1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서울남산 장체BL" panose="02020603020101020101" pitchFamily="18" charset="-127"/>
              <a:ea typeface="서울남산 장체BL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76541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5"/>
            <a:ext cx="1922515" cy="680357"/>
            <a:chOff x="503041" y="462980"/>
            <a:chExt cx="4032448" cy="1713133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906107"/>
              <a:chOff x="791072" y="643000"/>
              <a:chExt cx="3456384" cy="525781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74119"/>
                <a:ext cx="3456384" cy="494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요한서신강해</a:t>
                </a:r>
                <a:r>
                  <a:rPr kumimoji="1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(07)</a:t>
                </a:r>
                <a:endParaRPr kumimoji="1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8"/>
              <a:ext cx="4032447" cy="929975"/>
              <a:chOff x="791072" y="1098107"/>
              <a:chExt cx="3456384" cy="493939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39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요일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5:4~21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9" name="TextBox 5">
            <a:extLst>
              <a:ext uri="{FF2B5EF4-FFF2-40B4-BE49-F238E27FC236}">
                <a16:creationId xmlns:a16="http://schemas.microsoft.com/office/drawing/2014/main" id="{9BD39BA6-AB21-49E5-BAC7-3C6EB68D5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1" y="1279120"/>
            <a:ext cx="11459429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(16)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만일 누구든지 형제가 사망을 향하지 아니하는 죄를 짓고 있는 것을 본다면 그는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[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장차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]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구할 것이다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그리하면 사망을 향하지 않는 죄를 범하고 있는 자를 위하여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,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그분이 그에게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[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장차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]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생명을 주실 것이다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사망을 향하는 죄가 있다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이것에 관하여 나는 그가 구하라고 말하지 않는다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</a:p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(17)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모든 불의가 죄다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그러나 사망을 향하지 아니하는 죄도 있다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3372849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5"/>
            <a:ext cx="1922515" cy="680357"/>
            <a:chOff x="503041" y="462980"/>
            <a:chExt cx="4032448" cy="1713133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906107"/>
              <a:chOff x="791072" y="643000"/>
              <a:chExt cx="3456384" cy="525781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74119"/>
                <a:ext cx="3456384" cy="494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요한서신강해</a:t>
                </a:r>
                <a:r>
                  <a:rPr kumimoji="1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(07)</a:t>
                </a:r>
                <a:endParaRPr kumimoji="1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8"/>
              <a:ext cx="4032447" cy="929975"/>
              <a:chOff x="791072" y="1098107"/>
              <a:chExt cx="3456384" cy="493939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39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요일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5:4~21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9" name="TextBox 5">
            <a:extLst>
              <a:ext uri="{FF2B5EF4-FFF2-40B4-BE49-F238E27FC236}">
                <a16:creationId xmlns:a16="http://schemas.microsoft.com/office/drawing/2014/main" id="{9BD39BA6-AB21-49E5-BAC7-3C6EB68D5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279120"/>
            <a:ext cx="1155170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(18)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하나님께로부터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에크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 [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이미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]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태어나진 채 있는 모든 자는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[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계속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]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범죄하지 아니하는 줄을 우리가 알아온 채 있다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오히려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하나님께로부터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에크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태어나게 되었던 이가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그자신을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그를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 [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계속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]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지켜주신다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그러면 악한 자가 그를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[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계속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]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만지지도 못한다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</a:p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(19)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우리는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[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이미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]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알아온 채 있다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우리가 하나님에서부터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에크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있고 그리고 온 세상은 악한 자 안에 놓여있다는 것을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</a:t>
            </a:r>
            <a:endParaRPr kumimoji="1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서울남산 장체BL" panose="02020603020101020101" pitchFamily="18" charset="-127"/>
              <a:ea typeface="서울남산 장체BL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47697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8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4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7546</TotalTime>
  <Words>1266</Words>
  <Application>Microsoft Office PowerPoint</Application>
  <PresentationFormat>와이드스크린</PresentationFormat>
  <Paragraphs>97</Paragraphs>
  <Slides>21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21</vt:i4>
      </vt:variant>
    </vt:vector>
  </HeadingPairs>
  <TitlesOfParts>
    <vt:vector size="34" baseType="lpstr">
      <vt:lpstr>HY울릉도B</vt:lpstr>
      <vt:lpstr>굴림</vt:lpstr>
      <vt:lpstr>나눔바른고딕</vt:lpstr>
      <vt:lpstr>남양주고딕EB</vt:lpstr>
      <vt:lpstr>맑은 고딕</vt:lpstr>
      <vt:lpstr>서울남산 장체BL</vt:lpstr>
      <vt:lpstr>제주고딕</vt:lpstr>
      <vt:lpstr>헬스셋 조릿대 Std</vt:lpstr>
      <vt:lpstr>Arial</vt:lpstr>
      <vt:lpstr>Times New Roman</vt:lpstr>
      <vt:lpstr>1_Office 테마</vt:lpstr>
      <vt:lpstr>18_기본 디자인</vt:lpstr>
      <vt:lpstr>14_기본 디자인</vt:lpstr>
      <vt:lpstr>수요기도회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정 병진</dc:creator>
  <cp:lastModifiedBy>정 병진</cp:lastModifiedBy>
  <cp:revision>223</cp:revision>
  <cp:lastPrinted>2020-06-23T15:50:44Z</cp:lastPrinted>
  <dcterms:created xsi:type="dcterms:W3CDTF">2020-03-24T07:24:09Z</dcterms:created>
  <dcterms:modified xsi:type="dcterms:W3CDTF">2021-12-29T08:16:08Z</dcterms:modified>
</cp:coreProperties>
</file>