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21"/>
  </p:handoutMasterIdLst>
  <p:sldIdLst>
    <p:sldId id="12697" r:id="rId3"/>
    <p:sldId id="12563" r:id="rId4"/>
    <p:sldId id="12668" r:id="rId5"/>
    <p:sldId id="12904" r:id="rId6"/>
    <p:sldId id="12905" r:id="rId7"/>
    <p:sldId id="12906" r:id="rId8"/>
    <p:sldId id="12907" r:id="rId9"/>
    <p:sldId id="12739" r:id="rId10"/>
    <p:sldId id="12813" r:id="rId11"/>
    <p:sldId id="12846" r:id="rId12"/>
    <p:sldId id="12915" r:id="rId13"/>
    <p:sldId id="12820" r:id="rId14"/>
    <p:sldId id="12876" r:id="rId15"/>
    <p:sldId id="12877" r:id="rId16"/>
    <p:sldId id="12918" r:id="rId17"/>
    <p:sldId id="12919" r:id="rId18"/>
    <p:sldId id="12920" r:id="rId19"/>
    <p:sldId id="12881" r:id="rId20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신라문화체(B)" panose="02020603020101020101" pitchFamily="18" charset="-127"/>
                <a:ea typeface="신라문화체(B)" panose="02020603020101020101" pitchFamily="18" charset="-127"/>
                <a:cs typeface="신라문화체(B)" panose="02020603020101020101" pitchFamily="18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신라문화체(B)" panose="02020603020101020101" pitchFamily="18" charset="-127"/>
              <a:ea typeface="신라문화체(B)" panose="02020603020101020101" pitchFamily="18" charset="-127"/>
              <a:cs typeface="신라문화체(B)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21831" y="6054919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- 2023.02.24(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495169-D58A-DAB9-F1F4-3299253F99B0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1992218"/>
            <a:ext cx="11945922" cy="324491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쓴뿌리제거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(13) -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“</a:t>
            </a: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걱정 근심의 영 쓴 뿌리는 </a:t>
            </a:r>
            <a:endParaRPr kumimoji="1" lang="en-US" altLang="ko-KR" sz="8600" b="0" i="0" u="none" strike="noStrike" kern="1200" cap="none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어떻게 제거할 수 있는가</a:t>
            </a: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마태복음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6:25~34 )</a:t>
            </a:r>
          </a:p>
        </p:txBody>
      </p:sp>
    </p:spTree>
    <p:extLst>
      <p:ext uri="{BB962C8B-B14F-4D97-AF65-F5344CB8AC3E}">
        <p14:creationId xmlns:p14="http://schemas.microsoft.com/office/powerpoint/2010/main" val="4239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자식에게 사고 나지 않게 해 달라고 무당이 섬기는 귀신에게 빌었습니다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한 해도 자식에게 물과 불의 운세가 사납지 않게 해달라고 자청하여 굿했습니다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비가 오지 않으면 흉년이 들까 봐 당산나무 아래에서 풍년을 기원하는 굿판도 벌였습니다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자식이 불치병과 알 수 없는 질병에 시달리면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자식을 살려보겠다고 무당에게 자식을 팔아서 무당과 점쟁이를 ‘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어머니’라고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부르라고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36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또한 어려울 때면 무당과 점쟁이에게 도움을 청하고자 수시로 돈 주고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양초 사 주고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쌀과 고기를 갖다 주면서 무당의 뒷바라지도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더욱더 무당과 귀신을 의지하는 삶을 살게 되었습니다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인간의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생사화복을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주관하시는 분은 오직 전능하신 하나님 한 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뿐이신데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하나님을 의지하지 않고 귀신을 받은 무당과 점쟁이를 의지하며 살아온 죄를 이 시간도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0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 점쟁이를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근심 걱정의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836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144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미신 잡신의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미신 잡신을 섬김으로 근심 걱정의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미신 잡신은 모든 만물에 신이 있다고 믿는 신앙인데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재앙을 받지 않고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내게 붙어있는 액운이 떠나가라고 미신 잡신을 정성껏 섬겼습니다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해와 달과 칠성신에게 빌었고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산과 바다에도 빌었으며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당산나무와 큰 바위에도 빌었습니다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4657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혹 내가 잘못해서 재앙이 내게 오지는 않을까 불안하여 온갖 미신 잡신을 섬겼습니다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내게 있는 복이 혹시 달아나지는 않을까 하여 미신 잡신을 더욱더 섬겼습니다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부뚜막에 앉아 있으면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조왕신이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노할까 봐 부뚜막에 절대 앉지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문지방을 밟게 되면 복이 달아나지 않을까 하여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문턱을 넘을 때는 아주 조심조심 넘었습니다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해마다 새 해가 되면 복조리를 팔러 오신 분에게 복조리도 거절하지 않고 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4267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그것을 안방 윗목에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걸어놓지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않으면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혹 복이 오지 않을까 염려했기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정월 대보름날이면 성씨가 다른 세 집의 찰밥을 먹어야 복 받는다는 말에 속아 남의 장독대에 놓아둔 찰밥도 훔쳐 먹었습니다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이사하고 장 담그고 문짝 바르는 일도 혹 귀신이 내 집을 덮칠까 봐 손 없는 날을 택하여 행했습니다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이장하고 수의 짓는 일은 귀신도 모른다는 윤달을 찾아서 행했습니다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동네에 들어오며 나갈 때에는 마을 입구 서낭당을 가서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서낭신에게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빌었고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초파일에는 돌부처에도 빌었습니다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0399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자식이나 소나 돼지가 새끼를 낳을 때에는 잡귀 들어오지 말라고 금줄을 쳐 놓았고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대문 앞에는 작은 상도 차려 놓았습니다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들에 나가 농사를 할 때나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산에 가서 벌초를 할 때에는 먼저 고수레부터 하고 음식을 먹었습니다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얼마나 어리석은 일인지 지금 생각하면 말도 안 되는 일들을 그렇게 행하고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다 재앙을 받을까 봐 불안해서 그렇게 한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그렇게 하지 않으면 복이 달아날까 봐 불안해서 그렇게 한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1443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그리하여 더욱더 많은 미신 잡신이 내게 달라붙게 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더욱더 가난하게 살았으며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형통하지 못한 삶을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모든 만물에 신이 있다고 믿어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근심 걱정하며 살아온 지난 날의 잘못을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010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“미신 잡신을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근심 걱정의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742950" marR="0" lvl="0" indent="-74295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도우심과 인도하심을 믿지 못하고 모든 염려를 맡기지 못한  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늘 근심하고 걱정하며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나의 머리털까지도 세시며 나의 앉고 일어섬을 아시고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한 나라를 세우기도 하시고 망하게도 하시는 전능하신 하나님을 믿는데 근심하고 걱정하며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하나님께서는 온 세상의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왕이시오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아버지가 되심에도 불구하고 저는 세상 일을 근심하며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하나님의 자녀가 되었음에도 불구하고 하나님의 능력을 믿지 못했으며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인도하심을 믿지 못한 채 살아온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하나님은 우리에게 평안을 주시는 분이지만 나는 내 모든 문제들을 하나님께 맡기지 못해 늘 불안한 삶을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모든 일에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도와주시는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하나님이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계신데도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불구하고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장래에 대한 불확실성 때문에 늘 두려워했습니다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하나님께서는 네 모든 짐을 나에게 맡기라고 말씀하셨지만 나는 우리의 짐을 대신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져주시는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주님을 신뢰하지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오히려 무거운 짐을 내가 지고 가려고 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그러다 보니 너무나 힘이 들었습니다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돌보아주시고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보호해 주시며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인도해주시고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이끌어주시는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하나님을 믿지 못한 채 근심 걱정하며 살아온 지난 날의 죄를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자복하오니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824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무엇을 먹을까 무엇을 마실까 무엇을 입을까 늘 염려했습니다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육체는 먹어야 살고 쉬어야 하며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다른 사람들과 함께 어울리며 살아야 하는 존재이다 보니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늘 의식주가 걱정거리가 되었습니다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남보다 가지지 못하면 상대적인 박탈감에 시달려야 했고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남보다 누리지 못하면 스스로를 자책하고 자신을 못난 사람이라며 학대했습니다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앞 날에 무슨 일이 일어날까 불안함으로 미리 걱정하며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570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염려는 뼈를 마르고 한다고 했는데 염려를 그칠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아직 일어나지도 않은 일이지만 그것 때문에 손에 일이 잡히지도 않았고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잠도 못 자고 마음 졸이며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그러다 보니 건강마저 나빠졌습니다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갖고 있는 것을 혹 잃어버리면 어떡하나 하는 근심 걱정에 머리는 늘 스트레스를 받았습니다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내가 아파서 불치병이라도 걸리면 내 식구들은 어떡하나 하는 생각에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건강염려증에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시달렸습니다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600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 위탁해야 할 자식을 내가 책임져야 한다는 생각에 자식 염려를 놓지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직장에서 해고당하면 어떡하나 걱정하기도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악한 영들이 내 심장과 간 그리고 관자놀이에 달라붙게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내 모든 삶을 책임져 주시는 하나님을 의지하지 못한 채 살아온 지난 날의 잘못을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503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“주님을 믿지 못하고 맡기지 못해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근심 걱정의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144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(13)–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걱정 근심의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무당 점쟁이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무당과 점쟁이를 섬김으로 근심 걱정의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앞날과 건강과 자식이 염려되고 불안하여 무당과 점쟁이에게 한 해의 운세를 물어보고 점을 쳤습니다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무당이 시키는 대로 행하였고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무당이 써 준 부적을 집에다가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붙여놓았고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베개와 자식의 지갑 속에도 넣어두었습니다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993674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33242</TotalTime>
  <Words>1090</Words>
  <Application>Microsoft Office PowerPoint</Application>
  <PresentationFormat>와이드스크린</PresentationFormat>
  <Paragraphs>49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Adobe 고딕 Std B</vt:lpstr>
      <vt:lpstr>굴림</vt:lpstr>
      <vt:lpstr>맑은 고딕</vt:lpstr>
      <vt:lpstr>서울남산 장체EB</vt:lpstr>
      <vt:lpstr>신라문화체(B)</vt:lpstr>
      <vt:lpstr>조선견고딕</vt:lpstr>
      <vt:lpstr>Arial</vt:lpstr>
      <vt:lpstr>Times New Roman</vt:lpstr>
      <vt:lpstr>15_기본 디자인</vt:lpstr>
      <vt:lpstr>14_기본 디자인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711</cp:revision>
  <cp:lastPrinted>2021-02-16T16:53:25Z</cp:lastPrinted>
  <dcterms:created xsi:type="dcterms:W3CDTF">2020-04-17T10:41:47Z</dcterms:created>
  <dcterms:modified xsi:type="dcterms:W3CDTF">2023-02-25T07:06:42Z</dcterms:modified>
</cp:coreProperties>
</file>