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8"/>
  </p:handoutMasterIdLst>
  <p:sldIdLst>
    <p:sldId id="12410" r:id="rId2"/>
    <p:sldId id="12411" r:id="rId3"/>
    <p:sldId id="12413" r:id="rId4"/>
    <p:sldId id="12412" r:id="rId5"/>
    <p:sldId id="12414" r:id="rId6"/>
    <p:sldId id="12416" r:id="rId7"/>
  </p:sldIdLst>
  <p:sldSz cx="12192000" cy="6858000"/>
  <p:notesSz cx="6888163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12"/>
    <a:srgbClr val="EDE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0AFE8E8-80BA-446B-92F0-06718D24DDBF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1C1E952-E358-4DDE-AB64-F240351D4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80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46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53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03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37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65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2022-10-08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92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2022-10-08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45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2022-10-08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39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2022-10-08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81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2022-10-08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52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2022-10-08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40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13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49DE62A-F975-9BA4-B9E8-A64D1A3F0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847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422BB9E-CD55-6702-7283-F0A9017D5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1081087"/>
            <a:ext cx="6610350" cy="469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99ACAF-F270-C8A6-52C3-49E7C84ACF72}"/>
              </a:ext>
            </a:extLst>
          </p:cNvPr>
          <p:cNvSpPr txBox="1"/>
          <p:nvPr/>
        </p:nvSpPr>
        <p:spPr>
          <a:xfrm>
            <a:off x="5850121" y="4540652"/>
            <a:ext cx="114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손자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2C607-469E-B0C4-1F4A-61B09E892952}"/>
              </a:ext>
            </a:extLst>
          </p:cNvPr>
          <p:cNvSpPr txBox="1"/>
          <p:nvPr/>
        </p:nvSpPr>
        <p:spPr>
          <a:xfrm>
            <a:off x="3973424" y="5071986"/>
            <a:ext cx="180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(A.D.37~44)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245AE-290A-B544-2F87-B1751CAD6B8F}"/>
              </a:ext>
            </a:extLst>
          </p:cNvPr>
          <p:cNvSpPr txBox="1"/>
          <p:nvPr/>
        </p:nvSpPr>
        <p:spPr>
          <a:xfrm>
            <a:off x="3394303" y="2028340"/>
            <a:ext cx="225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(B.C.37~A.D.4)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4272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08BAC6C-E2D1-8EA6-36AB-DF22C144A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71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CF171B-B820-C891-A7F1-AAEF58E8B3F0}"/>
              </a:ext>
            </a:extLst>
          </p:cNvPr>
          <p:cNvSpPr txBox="1"/>
          <p:nvPr/>
        </p:nvSpPr>
        <p:spPr>
          <a:xfrm>
            <a:off x="3601872" y="3072579"/>
            <a:ext cx="114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(</a:t>
            </a:r>
            <a:r>
              <a:rPr lang="ko-KR" altLang="en-US" sz="2400" dirty="0" err="1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분봉왕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21C5E-888D-6DB2-FBDE-0743A7688C32}"/>
              </a:ext>
            </a:extLst>
          </p:cNvPr>
          <p:cNvSpPr txBox="1"/>
          <p:nvPr/>
        </p:nvSpPr>
        <p:spPr>
          <a:xfrm>
            <a:off x="7774005" y="3168507"/>
            <a:ext cx="114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(</a:t>
            </a:r>
            <a:r>
              <a:rPr lang="ko-KR" altLang="en-US" sz="2400" dirty="0" err="1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분봉왕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EC28C-57A5-390C-2948-61FDAC7B3B00}"/>
              </a:ext>
            </a:extLst>
          </p:cNvPr>
          <p:cNvSpPr txBox="1"/>
          <p:nvPr/>
        </p:nvSpPr>
        <p:spPr>
          <a:xfrm>
            <a:off x="9515200" y="3204726"/>
            <a:ext cx="114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(</a:t>
            </a:r>
            <a:r>
              <a:rPr lang="ko-KR" altLang="en-US" sz="2400" dirty="0" err="1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분봉왕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6BE87-BBDB-94E9-1704-6B3BA582E6EE}"/>
              </a:ext>
            </a:extLst>
          </p:cNvPr>
          <p:cNvSpPr txBox="1"/>
          <p:nvPr/>
        </p:nvSpPr>
        <p:spPr>
          <a:xfrm>
            <a:off x="6738452" y="5369971"/>
            <a:ext cx="262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(</a:t>
            </a:r>
            <a:r>
              <a:rPr lang="ko-KR" altLang="en-US" sz="24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갈릴리와 </a:t>
            </a:r>
            <a:r>
              <a:rPr lang="ko-KR" altLang="en-US" sz="2400" dirty="0" err="1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베레아</a:t>
            </a:r>
            <a:r>
              <a:rPr lang="en-US" altLang="ko-KR" sz="24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B95EB-BE9E-8FAA-744E-9443E7212CD8}"/>
              </a:ext>
            </a:extLst>
          </p:cNvPr>
          <p:cNvSpPr txBox="1"/>
          <p:nvPr/>
        </p:nvSpPr>
        <p:spPr>
          <a:xfrm>
            <a:off x="2829808" y="5369972"/>
            <a:ext cx="362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(</a:t>
            </a:r>
            <a:r>
              <a:rPr lang="ko-KR" altLang="en-US" sz="24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유대와 사마리아</a:t>
            </a:r>
            <a:r>
              <a:rPr lang="en-US" altLang="ko-KR" sz="24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</a:t>
            </a:r>
            <a:r>
              <a:rPr lang="ko-KR" altLang="en-US" sz="2400" dirty="0" err="1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이두메아</a:t>
            </a:r>
            <a:r>
              <a:rPr lang="en-US" altLang="ko-KR" sz="24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68BE7-59AA-076C-0262-258B7ECDF8A7}"/>
              </a:ext>
            </a:extLst>
          </p:cNvPr>
          <p:cNvSpPr txBox="1"/>
          <p:nvPr/>
        </p:nvSpPr>
        <p:spPr>
          <a:xfrm>
            <a:off x="10085461" y="5369971"/>
            <a:ext cx="151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(</a:t>
            </a:r>
            <a:r>
              <a:rPr lang="ko-KR" altLang="en-US" sz="2400" dirty="0" err="1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드라고닛</a:t>
            </a:r>
            <a:r>
              <a:rPr lang="en-US" altLang="ko-KR" sz="24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047F9-807E-8467-DE53-14A58EFFAB6C}"/>
              </a:ext>
            </a:extLst>
          </p:cNvPr>
          <p:cNvSpPr txBox="1"/>
          <p:nvPr/>
        </p:nvSpPr>
        <p:spPr>
          <a:xfrm>
            <a:off x="3693026" y="979715"/>
            <a:ext cx="329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(</a:t>
            </a:r>
            <a:r>
              <a:rPr lang="ko-KR" altLang="en-US" sz="24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블레셋과 사마리아 일부</a:t>
            </a:r>
            <a:r>
              <a:rPr lang="en-US" altLang="ko-KR" sz="24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4602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F4BF36E-7493-04C0-B901-44B5C8017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023" y="0"/>
            <a:ext cx="6871063" cy="68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722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8CCB69C-71B6-BEB7-6D74-2CABD83B7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1336" cy="685799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55CA0E6-8E03-989B-94A4-6DDA8F2D8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007" y="2617014"/>
            <a:ext cx="8043674" cy="24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43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24AA8B8-6385-C959-25FC-76A44077B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1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761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22358</TotalTime>
  <Words>86</Words>
  <Application>Microsoft Office PowerPoint</Application>
  <PresentationFormat>와이드스크린</PresentationFormat>
  <Paragraphs>28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나눔바른고딕</vt:lpstr>
      <vt:lpstr>맑은 고딕</vt:lpstr>
      <vt:lpstr>조선견고딕</vt:lpstr>
      <vt:lpstr>헬스셋 조릿대 Std</vt:lpstr>
      <vt:lpstr>Arial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정병진</dc:creator>
  <cp:lastModifiedBy>정 병진</cp:lastModifiedBy>
  <cp:revision>648</cp:revision>
  <cp:lastPrinted>2021-02-16T16:53:25Z</cp:lastPrinted>
  <dcterms:created xsi:type="dcterms:W3CDTF">2020-04-17T10:41:47Z</dcterms:created>
  <dcterms:modified xsi:type="dcterms:W3CDTF">2022-10-08T03:12:08Z</dcterms:modified>
</cp:coreProperties>
</file>