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handoutMasterIdLst>
    <p:handoutMasterId r:id="rId29"/>
  </p:handoutMasterIdLst>
  <p:sldIdLst>
    <p:sldId id="10933" r:id="rId4"/>
    <p:sldId id="12347" r:id="rId5"/>
    <p:sldId id="12352" r:id="rId6"/>
    <p:sldId id="12376" r:id="rId7"/>
    <p:sldId id="12351" r:id="rId8"/>
    <p:sldId id="12354" r:id="rId9"/>
    <p:sldId id="11109" r:id="rId10"/>
    <p:sldId id="12355" r:id="rId11"/>
    <p:sldId id="12356" r:id="rId12"/>
    <p:sldId id="12357" r:id="rId13"/>
    <p:sldId id="12358" r:id="rId14"/>
    <p:sldId id="12287" r:id="rId15"/>
    <p:sldId id="12359" r:id="rId16"/>
    <p:sldId id="12290" r:id="rId17"/>
    <p:sldId id="12288" r:id="rId18"/>
    <p:sldId id="12360" r:id="rId19"/>
    <p:sldId id="12361" r:id="rId20"/>
    <p:sldId id="12362" r:id="rId21"/>
    <p:sldId id="12295" r:id="rId22"/>
    <p:sldId id="12363" r:id="rId23"/>
    <p:sldId id="12364" r:id="rId24"/>
    <p:sldId id="12365" r:id="rId25"/>
    <p:sldId id="12366" r:id="rId26"/>
    <p:sldId id="12367" r:id="rId27"/>
    <p:sldId id="12368" r:id="rId28"/>
  </p:sldIdLst>
  <p:sldSz cx="12192000" cy="6858000"/>
  <p:notesSz cx="6888163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12"/>
    <a:srgbClr val="EDE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0AFE8E8-80BA-446B-92F0-06718D24DDBF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1C1E952-E358-4DDE-AB64-F240351D4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80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46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53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03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9443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9586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941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27335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9858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045618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749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7834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373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63840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23346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83048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7057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424137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246868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657154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37504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33282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4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659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684036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931985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129051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19597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2023-06-12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92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2023-06-12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45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2023-06-12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39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2023-06-12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81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2023-06-12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52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2023-06-12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40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13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BAFFF79-4FD7-4DB9-BC39-FC2B27543F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713" y="6359525"/>
            <a:ext cx="809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fld id="{2B5479D5-035E-4772-9A27-DF2059ABCD63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 latinLnBrk="1"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47058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CD4DEDB-7313-413A-A16E-2B895B4C55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84" y="6359525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57A2D497-CC10-44EC-AD0E-74843B5631E9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94110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261275" y="564530"/>
            <a:ext cx="7669450" cy="1257320"/>
          </a:xfrm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7200" b="1" dirty="0">
                <a:solidFill>
                  <a:srgbClr val="EE9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신라문화체(B)" panose="02020603020101020101" pitchFamily="18" charset="-127"/>
                <a:ea typeface="신라문화체(B)" panose="02020603020101020101" pitchFamily="18" charset="-127"/>
                <a:cs typeface="신라문화체(B)" panose="02020603020101020101" pitchFamily="18" charset="-127"/>
              </a:rPr>
              <a:t>아 침 묵 상</a:t>
            </a:r>
            <a:endParaRPr lang="en-US" altLang="ko-KR" sz="7200" b="1" dirty="0">
              <a:solidFill>
                <a:srgbClr val="EE90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신라문화체(B)" panose="02020603020101020101" pitchFamily="18" charset="-127"/>
              <a:ea typeface="신라문화체(B)" panose="02020603020101020101" pitchFamily="18" charset="-127"/>
              <a:cs typeface="신라문화체(B)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7672D-1420-45CE-A3E9-25BD501A701A}"/>
              </a:ext>
            </a:extLst>
          </p:cNvPr>
          <p:cNvSpPr txBox="1"/>
          <p:nvPr/>
        </p:nvSpPr>
        <p:spPr>
          <a:xfrm>
            <a:off x="8471206" y="6042293"/>
            <a:ext cx="3705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-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 천국복음 방송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-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4544A41-154D-4460-B7D8-A5C382A54FBD}"/>
              </a:ext>
            </a:extLst>
          </p:cNvPr>
          <p:cNvSpPr/>
          <p:nvPr/>
        </p:nvSpPr>
        <p:spPr>
          <a:xfrm>
            <a:off x="704675" y="604229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EB7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- 2023.05.30(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화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새벽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5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30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분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0E735-E8E0-4561-975D-229D0A4D930C}"/>
              </a:ext>
            </a:extLst>
          </p:cNvPr>
          <p:cNvSpPr txBox="1"/>
          <p:nvPr/>
        </p:nvSpPr>
        <p:spPr>
          <a:xfrm>
            <a:off x="2246409" y="1654504"/>
            <a:ext cx="768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-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삼위일체하나님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(5) -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A06C39F-820F-4FA8-AA74-0CCA9B506EAD}"/>
              </a:ext>
            </a:extLst>
          </p:cNvPr>
          <p:cNvSpPr txBox="1">
            <a:spLocks noChangeArrowheads="1"/>
          </p:cNvSpPr>
          <p:nvPr/>
        </p:nvSpPr>
        <p:spPr>
          <a:xfrm>
            <a:off x="156594" y="2010378"/>
            <a:ext cx="11878811" cy="3652757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marR="0" lvl="0" indent="-265176" algn="ctr" defTabSz="914400" rtl="0" eaLnBrk="0" fontAlgn="base" latinLnBrk="1" hangingPunct="0">
              <a:spcBef>
                <a:spcPts val="1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Tx/>
              <a:buNone/>
              <a:tabLst/>
              <a:defRPr/>
            </a:pPr>
            <a:r>
              <a:rPr kumimoji="1" lang="en-US" altLang="ko-KR" sz="7600" spc="-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kumimoji="1" lang="ko-KR" altLang="en-US" sz="7600" spc="-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견고딕" panose="02030504000101010101" pitchFamily="18" charset="-127"/>
                <a:ea typeface="조선견고딕" panose="02030504000101010101" pitchFamily="18" charset="-127"/>
              </a:rPr>
              <a:t>구약시대에 아들은 아직 출현하지 않았다는 </a:t>
            </a:r>
            <a:r>
              <a:rPr kumimoji="1" lang="en-US" altLang="ko-KR" sz="7600" spc="-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견고딕" panose="02030504000101010101" pitchFamily="18" charset="-127"/>
                <a:ea typeface="조선견고딕" panose="02030504000101010101" pitchFamily="18" charset="-127"/>
              </a:rPr>
              <a:t>7</a:t>
            </a:r>
            <a:r>
              <a:rPr kumimoji="1" lang="ko-KR" altLang="en-US" sz="7600" spc="-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견고딕" panose="02030504000101010101" pitchFamily="18" charset="-127"/>
                <a:ea typeface="조선견고딕" panose="02030504000101010101" pitchFamily="18" charset="-127"/>
              </a:rPr>
              <a:t>가지 증거는</a:t>
            </a:r>
            <a:r>
              <a:rPr kumimoji="1" lang="en-US" altLang="ko-KR" sz="7600" spc="-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견고딕" panose="02030504000101010101" pitchFamily="18" charset="-127"/>
                <a:ea typeface="조선견고딕" panose="02030504000101010101" pitchFamily="18" charset="-127"/>
              </a:rPr>
              <a:t>?”</a:t>
            </a:r>
            <a:endParaRPr kumimoji="1" lang="en-US" altLang="ko-KR" sz="7600" i="0" u="none" strike="noStrike" kern="1200" cap="none" spc="-7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L="265176" marR="0" lvl="0" indent="-265176" algn="ctr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Tx/>
              <a:buNone/>
              <a:tabLst/>
              <a:defRPr/>
            </a:pPr>
            <a:r>
              <a:rPr kumimoji="1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 EB" panose="02020503020101020101" pitchFamily="18" charset="-127"/>
                <a:ea typeface="서울남산 장체 EB" panose="02020503020101020101" pitchFamily="18" charset="-127"/>
              </a:rPr>
              <a:t>( </a:t>
            </a:r>
            <a:r>
              <a:rPr kumimoji="1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 EB" panose="02020503020101020101" pitchFamily="18" charset="-127"/>
                <a:ea typeface="서울남산 장체 EB" panose="02020503020101020101" pitchFamily="18" charset="-127"/>
              </a:rPr>
              <a:t>요한복음 </a:t>
            </a:r>
            <a:r>
              <a:rPr kumimoji="1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 EB" panose="02020503020101020101" pitchFamily="18" charset="-127"/>
                <a:ea typeface="서울남산 장체 EB" panose="02020503020101020101" pitchFamily="18" charset="-127"/>
              </a:rPr>
              <a:t>1:18 )</a:t>
            </a:r>
          </a:p>
        </p:txBody>
      </p:sp>
    </p:spTree>
    <p:extLst>
      <p:ext uri="{BB962C8B-B14F-4D97-AF65-F5344CB8AC3E}">
        <p14:creationId xmlns:p14="http://schemas.microsoft.com/office/powerpoint/2010/main" val="136152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746620" y="2030869"/>
            <a:ext cx="10687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3.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구약시대에 나타난 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‘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여호와의 천상회의</a:t>
            </a:r>
            <a:r>
              <a:rPr kumimoji="0" lang="en-US" altLang="ko-KR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’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에 한 번도 아들이 등장한 일이 없었기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때문이다</a:t>
            </a:r>
          </a:p>
        </p:txBody>
      </p:sp>
    </p:spTree>
    <p:extLst>
      <p:ext uri="{BB962C8B-B14F-4D97-AF65-F5344CB8AC3E}">
        <p14:creationId xmlns:p14="http://schemas.microsoft.com/office/powerpoint/2010/main" val="38808718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29905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23:18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누가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여호와의 회의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 참여하여 그 말을 알아들었으며 누가 귀를 기울여 그 말을 들었느냐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23:22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그들이 만일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의 회의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 참여하였더라면 내 백성에게 내 말을 들려서 그들을 악한 길과 악한 행위에서 돌이키게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하였으리라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예레미야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23:18,22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08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89:5-8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여호와여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주의 기이한 일을 하늘이 찬양할 것이요 주의 성실도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거룩한 자들의 모임 가운데에서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찬양하리이다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6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무릇 구름 위에서 능히 여호와와 비교할 자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누구며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신들 중에서 여호와와 같은 자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누구리이까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7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거룩한 자의 모임 가운데에서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매우 무서워할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이시오며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둘러 있는 모든 자 위에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더욱 두려워할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이시니이다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8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 만군의 하나님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이여 주와 같이 능력 있는 이가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누구리이까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여호와여 주의 성실하심이 주를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둘렀나이다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시편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89:5~8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12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40985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욥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1:6~7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하루는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하나님의 아들들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와서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 앞에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섰고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사탄도 그들 가운데에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온지라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7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여호와께서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사탄에게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이르시되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네가 어디서 왔느냐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사탄이 여호와께 대답하여 이르되 땅을 두루 돌아 여기저기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다녀왔나이다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욥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2:1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또 하루는 하나님의 아들들이 와서 여호와 앞에 서고 사탄도 그들 가운데에 와서 여호와 앞에 서니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…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욥기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1:6~7, 2:1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69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왕상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22:19-22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미가야가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이르되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그런즉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왕은 여호와의 말씀을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들으소서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내가 보니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여호와께서 그의 보좌에 앉으셨고 하늘의 만군이 그의 좌우편에 모시고 서 있는데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20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여호와께서 말씀하시기를 누가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아합을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꾀어 그를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길르앗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라못에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올라가서 죽게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할꼬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하시니 하나는 이렇게 하겠다 하고 또 하나는 저렇게 하겠다 하였는데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21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한 영이 나아와 여호와 앞에 서서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말하되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그를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꾀겠나이다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열왕기상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22:19~22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650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6:1-3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웃시야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왕이 죽던 해에 내가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본즉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주께서 높이 들린 보좌에 앉으셨는데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그의 옷자락은 성전에 가득하였고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스랍들이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모시고 섰는데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각기 여섯 날개가 있어 그 둘로는 자기의 얼굴을 가리었고 그 둘로는 자기의 발을 가리었고 그 둘로는 날며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3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서로 불러 이르되 거룩하다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거룩하다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거룩하다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만군의 여호와여 그의 영광이 온 땅에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충만하도다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하더라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8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또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주의 목소리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를 들으니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주께서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이르시되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 누구를 보내며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누가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우리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를 위하여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갈꼬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하시니 그 때에 내가 이르되 내가 여기 있나이다 나를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보내소서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하였더니 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이사야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6:1~3,8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720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746620" y="2030869"/>
            <a:ext cx="10687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4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성육신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 비로소 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하나님의 품 속에 있는 </a:t>
            </a:r>
            <a:r>
              <a:rPr kumimoji="0" lang="ko-KR" altLang="en-US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독생하신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하나님이 출현하는 방법이자 시기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였기 때문이다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28387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29905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1:14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말씀이 육신이 되어 우리 가운데 거하시매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우리가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그의 영광을 보니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아버지의 독생자의 영광이요 은혜와 진리가 충만하더라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1:18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본래 하나님을 본 사람이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없으되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아버지 품 속에 있는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독생하신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하나님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나타내셨느니라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1:14,18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436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752213" y="1807339"/>
            <a:ext cx="10687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5. 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시편 </a:t>
            </a:r>
            <a:r>
              <a:rPr kumimoji="0" lang="en-US" altLang="ko-KR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110:1, 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단</a:t>
            </a:r>
            <a:r>
              <a:rPr kumimoji="0" lang="en-US" altLang="ko-KR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7:13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의 아들의 출현은 미래의 일을 환상으로 본 것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이기 때문이다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896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41626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110:1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여호와께서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 주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말씀하시기를 내가 네 원수들로 네 발판이 되게 하기까지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너는 내 오른쪽에 앉아 있으라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하셨도다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110:5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당신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의 오른쪽에 계신 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께서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그의 노하시는 날에 왕들을 쳐서 깨뜨리실 것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이라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7:13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또 밤 환상 중에 보니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인자 같은 이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 하늘 구름을 타고 와서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옛적부터 항상 계신 이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에게 나아가 그 앞으로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인도되매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시편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110:1,5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다니엘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7:13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041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18184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1:15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보이지 아니하는 하나님의 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형상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이시오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모든 피조물보다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먼저 나신 이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모든 피조물의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프로토토코스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시니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골로새서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1:15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02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752213" y="1240119"/>
            <a:ext cx="106875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6.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구약시대에 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여호와는 아들이 있다는 측면에서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이스라엘 백성에게 </a:t>
            </a:r>
            <a:r>
              <a:rPr kumimoji="0" lang="en-US" altLang="ko-KR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‘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아버지</a:t>
            </a:r>
            <a:r>
              <a:rPr kumimoji="0" lang="en-US" altLang="ko-KR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’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라고 자신을 계시한 적이 없었기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때문이다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22800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4034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1:6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 이름을 멸시하는 제사장들아 나 만군의 여호와가 너희에게 이르기를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아들은 그 아버지를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종은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 주인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공경하나니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아버지일진대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나를 공경함이 어디 있느냐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주인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일진대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나를 두려워함이 어디 있느냐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하나 너희는 이르기를 우리가 어떻게 주의 이름을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멸시하였나이까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하는도다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89:26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그가 내게 부르기를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주는 나의 아버지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시요 나의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하나님이시요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나의 구원의 바위시라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하리로다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말라기</a:t>
                </a: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1:6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시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89:26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87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348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63:16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우리 아버지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아브라함은 우리를 모르고 이스라엘은 우리를 인정하지 아니할지라도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여호와여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우리의 아버지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옛날부터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주의 이름을 우리의 구속자라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하셨거늘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64:8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그러나 여호와여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이제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우리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아버지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시니이다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우리는 진흙이요 주는 토기장이시니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우리는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다 주의 손으로 지으신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것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이니이다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이사야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63:16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이사야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64:8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6522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348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3:4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네가 이제부터는 내게 부르짖기를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나의 아버지여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아버지는 나의 청년 시절의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보호자이시오니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3:19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말하기를 내가 어떻게 하든지 너를 자녀들 중에 두며 허다한 나라들 중에 아름다운 기업인 이 귀한 땅을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네게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주리라 하였고 내가 다시 말하기를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너희가 나를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나의 아버지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라 하고 나를 떠나지 말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것이니라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하였노라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예레미야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3:4, 19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1600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752213" y="1240119"/>
            <a:ext cx="10687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7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독생자 예수님은 비로소 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동정녀 마리아의 몸으로부터 비로소 </a:t>
            </a:r>
            <a:r>
              <a:rPr kumimoji="0" lang="ko-KR" altLang="en-US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낳아지셨기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때문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이다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2196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18184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1:16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야곱은 마리아의 남편 요셉을 낳았으니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마리아에게서 그리스도라 칭하는 예수가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나시니라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낳아지셨느니라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마태복음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1:16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038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348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17:5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아버지여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‘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창세 전에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’(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세상이 있기 전에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아버지와 함께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파라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가졌던 영화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로써 지금도 아버지와 함께 나를 영화롭게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하옵소서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17:24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아버지여 내게 주신 자도 나 있는 곳에 나와 함께 있어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아버지께서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‘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창세 전부터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’(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세상이 기초 전에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나를 사랑하시므로 내게 주신 나의 영광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그들로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보게 하시기를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원하옵나이다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17:5, 24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07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47166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1:16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만물이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에게서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그분 안에서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창조되되 하늘과 땅에서 보이는 것들과 보이지 않는 것들과 혹은 왕권들이나 주권들이나 통치자들이나 권세들이나 만물이 다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그로 말미암고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그를 통하여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그를 위하여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창조되었고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algn="just" fontAlgn="base">
              <a:spcAft>
                <a:spcPts val="500"/>
              </a:spcAft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1:3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만물이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로고스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=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말씀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로 말미암아</a:t>
            </a:r>
            <a:r>
              <a:rPr kumimoji="1" lang="en-US" altLang="ko-KR" sz="3600" b="1" u="sng" dirty="0">
                <a:solidFill>
                  <a:srgbClr val="FF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통하여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지은 바 되었으니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지은 것이 하나도 그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로고스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 없이는 된 것이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없느니라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골로새서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1:16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1:3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427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746620" y="2030869"/>
            <a:ext cx="10687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1. </a:t>
            </a:r>
            <a:r>
              <a:rPr kumimoji="0" lang="ko-KR" altLang="en-US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구약시대에 </a:t>
            </a:r>
            <a:r>
              <a:rPr kumimoji="0" lang="ko-KR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유일한 창조주와 구원자는 여호와 뿐</a:t>
            </a:r>
            <a:r>
              <a:rPr kumimoji="0" lang="ko-KR" altLang="en-US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이라고 말씀하고 있기 때문이다</a:t>
            </a:r>
            <a:r>
              <a:rPr kumimoji="0" lang="en-US" altLang="ko-KR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endParaRPr kumimoji="0" lang="ko-KR" altLang="en-US" sz="54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2071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29264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44:24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네 구속자요 모태에서 너를 지은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 여호와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 이같이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말하노라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나는 만물을 지은 여호와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홀로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하늘을 폈으며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나와 함께 한 자 없이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땅을 펼쳤고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136:4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홀로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큰 기이한 일들을 행하시는 이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에게 감사하라 그 인자하심이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영원함이로다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이사야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44:24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시편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136:4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764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4034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43:10-11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 여호와가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말하노라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너희는 나의 증인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나의 종으로 택함을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입었나니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이는 너희가 나를 알고 믿으며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그인 줄 깨닫게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하려 함이라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나의 전에 지음을 받은 신이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없었느니라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나의 후에도 없으리라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11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 곧 나는 여호와라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 외에 구원자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없느니라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44:6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이스라엘의 왕인 여호와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이스라엘의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구원자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인 만군의 여호와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 이같이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말하노라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나는 처음이요 나는 마지막이라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 외에 다른 신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없느니라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3" y="309034"/>
            <a:ext cx="2990804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3"/>
              <a:chOff x="791072" y="643000"/>
              <a:chExt cx="3456384" cy="515229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이사야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43:10~11, 44:6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711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746620" y="2030869"/>
            <a:ext cx="10687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2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하나님과 함께 있었던 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사탄 마귀가 한 번도 아들을 본 일이 없었기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때문이다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2821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29905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4:1~3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 때에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예수께서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성령에게 이끌리어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마귀에게 시험을 받으러 광야로 가사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사십 일을 밤낮으로 금식하신 후에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주리신지라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3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시험하는 자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 예수께 나아와서 이르되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네가 만일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하나님의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아들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이어든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명하여 이 돌들로 떡덩이가 되게 하라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3" y="309034"/>
            <a:ext cx="2634210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3"/>
              <a:chOff x="791072" y="643000"/>
              <a:chExt cx="3456384" cy="515229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마태복음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4:1~3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75924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23529</TotalTime>
  <Words>1046</Words>
  <Application>Microsoft Office PowerPoint</Application>
  <PresentationFormat>와이드스크린</PresentationFormat>
  <Paragraphs>98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굴림</vt:lpstr>
      <vt:lpstr>나눔바른고딕</vt:lpstr>
      <vt:lpstr>맑은 고딕</vt:lpstr>
      <vt:lpstr>서울남산 장체 EB</vt:lpstr>
      <vt:lpstr>서울남산 장체EB</vt:lpstr>
      <vt:lpstr>신라문화체(B)</vt:lpstr>
      <vt:lpstr>조선견고딕</vt:lpstr>
      <vt:lpstr>헬스셋 조릿대 Std</vt:lpstr>
      <vt:lpstr>Arial</vt:lpstr>
      <vt:lpstr>Times New Roman</vt:lpstr>
      <vt:lpstr>2_Office 테마</vt:lpstr>
      <vt:lpstr>15_기본 디자인</vt:lpstr>
      <vt:lpstr>7_기본 디자인</vt:lpstr>
      <vt:lpstr>아 침 묵 상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정병진</dc:creator>
  <cp:lastModifiedBy>정 병진</cp:lastModifiedBy>
  <cp:revision>937</cp:revision>
  <cp:lastPrinted>2021-02-16T16:53:25Z</cp:lastPrinted>
  <dcterms:created xsi:type="dcterms:W3CDTF">2020-04-17T10:41:47Z</dcterms:created>
  <dcterms:modified xsi:type="dcterms:W3CDTF">2023-06-11T22:36:41Z</dcterms:modified>
</cp:coreProperties>
</file>