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handoutMasterIdLst>
    <p:handoutMasterId r:id="rId31"/>
  </p:handoutMasterIdLst>
  <p:sldIdLst>
    <p:sldId id="10931" r:id="rId4"/>
    <p:sldId id="12351" r:id="rId5"/>
    <p:sldId id="12347" r:id="rId6"/>
    <p:sldId id="12400" r:id="rId7"/>
    <p:sldId id="12375" r:id="rId8"/>
    <p:sldId id="12376" r:id="rId9"/>
    <p:sldId id="12377" r:id="rId10"/>
    <p:sldId id="12378" r:id="rId11"/>
    <p:sldId id="12395" r:id="rId12"/>
    <p:sldId id="12379" r:id="rId13"/>
    <p:sldId id="12380" r:id="rId14"/>
    <p:sldId id="12381" r:id="rId15"/>
    <p:sldId id="12396" r:id="rId16"/>
    <p:sldId id="12382" r:id="rId17"/>
    <p:sldId id="12401" r:id="rId18"/>
    <p:sldId id="12383" r:id="rId19"/>
    <p:sldId id="12384" r:id="rId20"/>
    <p:sldId id="12385" r:id="rId21"/>
    <p:sldId id="12386" r:id="rId22"/>
    <p:sldId id="12387" r:id="rId23"/>
    <p:sldId id="12388" r:id="rId24"/>
    <p:sldId id="12389" r:id="rId25"/>
    <p:sldId id="12390" r:id="rId26"/>
    <p:sldId id="12397" r:id="rId27"/>
    <p:sldId id="12391" r:id="rId28"/>
    <p:sldId id="12392" r:id="rId29"/>
    <p:sldId id="12399" r:id="rId30"/>
  </p:sldIdLst>
  <p:sldSz cx="12192000" cy="6858000"/>
  <p:notesSz cx="6888163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12"/>
    <a:srgbClr val="EDE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0AFE8E8-80BA-446B-92F0-06718D24DDBF}" type="datetimeFigureOut">
              <a:rPr lang="ko-KR" altLang="en-US" smtClean="0"/>
              <a:t>2023-06-13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1C1E952-E358-4DDE-AB64-F240351D45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80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2023-06-13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46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2023-06-13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53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2023-06-13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03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9443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9586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941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273352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9858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045618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749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7834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2023-06-13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373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63840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23346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283048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87057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424137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246868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657154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37504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33282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4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2023-06-13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659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684036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931985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129051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19597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2023-06-13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92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2023-06-13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45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2023-06-13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39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2023-06-13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81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2023-06-13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52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2023-06-13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40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2023-06-13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13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BAFFF79-4FD7-4DB9-BC39-FC2B27543F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713" y="6359525"/>
            <a:ext cx="809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fld id="{2B5479D5-035E-4772-9A27-DF2059ABCD63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 latinLnBrk="1"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47058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CD4DEDB-7313-413A-A16E-2B895B4C55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84" y="6359525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57A2D497-CC10-44EC-AD0E-74843B5631E9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194110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1956953" y="547752"/>
            <a:ext cx="8278094" cy="1257320"/>
          </a:xfrm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7200" b="1" dirty="0">
                <a:solidFill>
                  <a:srgbClr val="EE9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신라문화체(B)" panose="02020603020101020101" pitchFamily="18" charset="-127"/>
                <a:ea typeface="신라문화체(B)" panose="02020603020101020101" pitchFamily="18" charset="-127"/>
                <a:cs typeface="신라문화체(B)" panose="02020603020101020101" pitchFamily="18" charset="-127"/>
              </a:rPr>
              <a:t>온라인 새벽기도회</a:t>
            </a:r>
            <a:br>
              <a:rPr lang="en-US" altLang="ko-KR" sz="7200" dirty="0">
                <a:solidFill>
                  <a:srgbClr val="EE9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신라문화체(B)" panose="02020603020101020101" pitchFamily="18" charset="-127"/>
                <a:ea typeface="신라문화체(B)" panose="02020603020101020101" pitchFamily="18" charset="-127"/>
                <a:cs typeface="신라문화체(B)" panose="02020603020101020101" pitchFamily="18" charset="-127"/>
              </a:rPr>
            </a:br>
            <a:endParaRPr lang="en-US" altLang="ko-KR" sz="7200" dirty="0">
              <a:solidFill>
                <a:srgbClr val="EE90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신라문화체(B)" panose="02020603020101020101" pitchFamily="18" charset="-127"/>
              <a:ea typeface="신라문화체(B)" panose="02020603020101020101" pitchFamily="18" charset="-127"/>
              <a:cs typeface="신라문화체(B)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7672D-1420-45CE-A3E9-25BD501A701A}"/>
              </a:ext>
            </a:extLst>
          </p:cNvPr>
          <p:cNvSpPr txBox="1"/>
          <p:nvPr/>
        </p:nvSpPr>
        <p:spPr>
          <a:xfrm>
            <a:off x="8471206" y="6042293"/>
            <a:ext cx="3705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76" marR="0" lvl="0" indent="-265176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-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 천국복음 방송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-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6AB316A-DAFC-4687-AF5F-59E076A64933}"/>
              </a:ext>
            </a:extLst>
          </p:cNvPr>
          <p:cNvSpPr/>
          <p:nvPr/>
        </p:nvSpPr>
        <p:spPr>
          <a:xfrm>
            <a:off x="704676" y="6042293"/>
            <a:ext cx="4501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EB7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- 2023.06.13(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화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새벽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5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30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분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-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3E1A0A-B784-4771-AA3B-E87AE8E8D320}"/>
              </a:ext>
            </a:extLst>
          </p:cNvPr>
          <p:cNvSpPr txBox="1">
            <a:spLocks noChangeArrowheads="1"/>
          </p:cNvSpPr>
          <p:nvPr/>
        </p:nvSpPr>
        <p:spPr>
          <a:xfrm>
            <a:off x="156594" y="2010378"/>
            <a:ext cx="11878811" cy="3652757"/>
          </a:xfrm>
          <a:prstGeom prst="rect">
            <a:avLst/>
          </a:prstGeom>
          <a:noFill/>
        </p:spPr>
        <p:txBody>
          <a:bodyPr rtlCol="0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marR="0" lvl="0" indent="-265176" algn="ctr" defTabSz="914400" rtl="0" eaLnBrk="0" fontAlgn="base" latinLnBrk="1" hangingPunct="0">
              <a:spcBef>
                <a:spcPts val="1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Tx/>
              <a:buNone/>
              <a:tabLst/>
              <a:defRPr/>
            </a:pPr>
            <a:r>
              <a:rPr kumimoji="1" lang="en-US" altLang="ko-KR" sz="7600" spc="-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견고딕" panose="02030504000101010101" pitchFamily="18" charset="-127"/>
                <a:ea typeface="조선견고딕" panose="02030504000101010101" pitchFamily="18" charset="-127"/>
              </a:rPr>
              <a:t>“</a:t>
            </a:r>
            <a:r>
              <a:rPr kumimoji="1" lang="ko-KR" altLang="en-US" sz="7600" spc="-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견고딕" panose="02030504000101010101" pitchFamily="18" charset="-127"/>
                <a:ea typeface="조선견고딕" panose="02030504000101010101" pitchFamily="18" charset="-127"/>
              </a:rPr>
              <a:t>성령은 오순절이후 경륜적인 삼위일체 하나님으로 오셨다</a:t>
            </a:r>
            <a:r>
              <a:rPr kumimoji="1" lang="en-US" altLang="ko-KR" sz="7600" spc="-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견고딕" panose="02030504000101010101" pitchFamily="18" charset="-127"/>
                <a:ea typeface="조선견고딕" panose="02030504000101010101" pitchFamily="18" charset="-127"/>
              </a:rPr>
              <a:t>”</a:t>
            </a:r>
            <a:endParaRPr kumimoji="1" lang="en-US" altLang="ko-KR" sz="7600" i="0" u="none" strike="noStrike" kern="1200" cap="none" spc="-7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</a:endParaRPr>
          </a:p>
          <a:p>
            <a:pPr marL="265176" marR="0" lvl="0" indent="-265176" algn="ctr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Tx/>
              <a:buNone/>
              <a:tabLst/>
              <a:defRPr/>
            </a:pPr>
            <a:r>
              <a:rPr kumimoji="1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 EB" panose="02020503020101020101" pitchFamily="18" charset="-127"/>
                <a:ea typeface="서울남산 장체 EB" panose="02020503020101020101" pitchFamily="18" charset="-127"/>
              </a:rPr>
              <a:t>( </a:t>
            </a:r>
            <a:r>
              <a:rPr kumimoji="1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 EB" panose="02020503020101020101" pitchFamily="18" charset="-127"/>
                <a:ea typeface="서울남산 장체 EB" panose="02020503020101020101" pitchFamily="18" charset="-127"/>
              </a:rPr>
              <a:t>요한복음 </a:t>
            </a:r>
            <a:r>
              <a:rPr kumimoji="1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 EB" panose="02020503020101020101" pitchFamily="18" charset="-127"/>
                <a:ea typeface="서울남산 장체 EB" panose="02020503020101020101" pitchFamily="18" charset="-127"/>
              </a:rPr>
              <a:t>14:16~18 )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3B8A1-2449-4AEF-962B-3BD925BA992A}"/>
              </a:ext>
            </a:extLst>
          </p:cNvPr>
          <p:cNvSpPr txBox="1"/>
          <p:nvPr/>
        </p:nvSpPr>
        <p:spPr>
          <a:xfrm>
            <a:off x="2246409" y="1654504"/>
            <a:ext cx="768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-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삼위일체하나님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(6) -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7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348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눅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1:35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천사가 대답하여 이르되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성령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네게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 위에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임하시고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올 것이다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그리고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지극히 높으신 이의 능력이 너를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덮으시리니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이러므로 나실 바 거룩한 이는 하나님의 아들이라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일컬어지리라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3:16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예수께서 세례를 받으시고 곧 물에서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올라오실새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열리고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하나님의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&lt;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성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&gt;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령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비둘기 같이 내려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오는 것과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자기 위에 임하심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오고 있는 것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보시더니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누가복음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1:35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마태복음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3:16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296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35445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12:28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그러나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하나님의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&lt;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성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&gt;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령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힘입어 귀신을 쫓아내는 것이면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하나님의 나라가 이미 너희에게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임하였느니라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9:14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하물며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영원하신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&lt;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성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&gt;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령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으로 말미암아 흠 없는 자기를 하나님께 드린 그리스도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의 피가 어찌 너희 양심을 죽은 행실에서 깨끗하게 하고 살아 계신 하나님을 섬기게 하지 못하겠느냐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마태복음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12:28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히브리서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9:14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094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2372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8:11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예수를 죽은 자 가운데서 살리신 이의 영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너희 안에 거하시면 그리스도 예수를 죽은 자 가운데서 살리신 이가 너희 안에 거하시는 그의 영으로 말미암아 너희 죽을 몸도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살리시리라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로마서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8:11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37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746620" y="2030869"/>
            <a:ext cx="10687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2</a:t>
            </a:r>
            <a:r>
              <a:rPr kumimoji="0" lang="en-US" altLang="ko-KR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 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오순절 성령강림</a:t>
            </a:r>
            <a:r>
              <a:rPr kumimoji="0" lang="en-US" altLang="ko-KR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(A.D.30)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이후의 성령님</a:t>
            </a:r>
            <a:r>
              <a:rPr kumimoji="0" lang="ko-KR" altLang="en-US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은 어떤 </a:t>
            </a:r>
            <a:r>
              <a:rPr kumimoji="0" lang="ko-KR" altLang="en-US" sz="5400" b="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분이신가</a:t>
            </a:r>
            <a:r>
              <a:rPr kumimoji="0" lang="en-US" altLang="ko-KR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? </a:t>
            </a:r>
            <a:endParaRPr kumimoji="0" lang="ko-KR" altLang="en-US" sz="54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8444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47166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10:20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말하는 이는 너희가 아니라 너희 속에서 말씀하시는 이 곧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너희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아버지의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&lt;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성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&gt;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령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이시니라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8:9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만일 너희 속에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하나님의 영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거하시면 너희가 육신에 있지 아니하고 영에 있나니 누구든지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그리스도의 영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없으면 그리스도의 사람이 아니라</a:t>
            </a:r>
            <a:endParaRPr kumimoji="1" lang="en-US" altLang="ko-KR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행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16:7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무시아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앞에 이르러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비두니아로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가고 애쓰되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예수의 영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허락하지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아니하시는지라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마태복음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10:20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롬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8:9,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행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16:7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4846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348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4:5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보좌로부터 번개와 음성과 우렛소리가 나고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보좌 앞에 켠 등불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일곱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있으니 이는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하나님의 일곱 영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이라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5:6 </a:t>
            </a:r>
            <a:r>
              <a:rPr kumimoji="1" lang="ko-KR" altLang="en-US" sz="36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또 보니 보좌와 네 생물과 장로들 사이에서 한 </a:t>
            </a:r>
            <a:r>
              <a:rPr kumimoji="1" lang="ko-KR" altLang="en-US" sz="36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어린 양</a:t>
            </a:r>
            <a:r>
              <a:rPr kumimoji="1" lang="ko-KR" altLang="en-US" sz="36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서 있는데 일찍이 죽임을 당한 것 같더라 </a:t>
            </a:r>
            <a:r>
              <a:rPr kumimoji="1" lang="ko-KR" altLang="en-US" sz="36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그에게 일곱 뿔과 </a:t>
            </a:r>
            <a:r>
              <a:rPr kumimoji="1" lang="ko-KR" altLang="en-US" sz="3600" b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일곱 눈</a:t>
            </a:r>
            <a:r>
              <a:rPr kumimoji="1" lang="en-US" altLang="ko-KR" sz="3600" b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</a:t>
            </a:r>
            <a:r>
              <a:rPr kumimoji="1" lang="en-US" altLang="ko-KR" sz="3600" b="1" u="sng" dirty="0">
                <a:solidFill>
                  <a:srgbClr val="FF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]</a:t>
            </a:r>
            <a:r>
              <a:rPr kumimoji="1" lang="ko-KR" altLang="en-US" sz="36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있으니 </a:t>
            </a:r>
            <a:r>
              <a:rPr kumimoji="1" lang="ko-KR" altLang="en-US" sz="36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눈들은 </a:t>
            </a:r>
            <a:r>
              <a:rPr kumimoji="1" lang="ko-KR" altLang="en-US" sz="36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온 땅에 보내심을 받은 </a:t>
            </a:r>
            <a:r>
              <a:rPr kumimoji="1" lang="ko-KR" altLang="en-US" sz="3600" b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하나님의 일곱 영</a:t>
            </a:r>
            <a:r>
              <a:rPr kumimoji="1" lang="en-US" altLang="ko-KR" sz="3600" b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</a:t>
            </a:r>
            <a:r>
              <a:rPr kumimoji="1" lang="en-US" altLang="ko-KR" sz="3600" b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이더라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마태복음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10:20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롬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8:9,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행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16:7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1877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35445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14:16~17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아버지께 구하겠으니 그가 또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다른 보혜사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를 너희에게 주사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영원토록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너희와 함께 있게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하리니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17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진리의 영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이라 세상은 능히 그를 받지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못하나니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이는 그를 보지도 못하고 알지도 못함이라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그러나 너희는 그를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아나니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그는 너희와 함께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거하심이요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또 너희 속에 계시겠음이라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14:16~17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402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35445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8:15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너희는 다시 무서워하는 종의 영을 받지 아니하고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양자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아들자격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의 영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받았으므로 우리가 아빠 아버지라고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부르짖느니라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롬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8:2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이는 그리스도 예수 안에 있는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생명의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&lt;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성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&gt;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령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의 법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죄와 사망의 법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에서 너를 해방하였음이라</a:t>
            </a:r>
            <a:endParaRPr kumimoji="1" lang="en-US" altLang="ko-KR" sz="36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고전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15:45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기록된 바 첫 사람 아담은 생령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살아있는 혼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되었다 함과 같이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마지막 아담은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‘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살려 주는 영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’(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생명주는 영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되었나니</a:t>
            </a:r>
            <a:endParaRPr kumimoji="1" lang="ko-KR" altLang="en-US" sz="36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로마서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8:15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롬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8:2,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고전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15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:4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5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5965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40985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행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1:8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오직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성령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너희에게</a:t>
            </a:r>
            <a:r>
              <a:rPr kumimoji="1" lang="en-US" altLang="ko-KR" sz="3600" b="1" u="sng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위에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임하시면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가까이 내려오신 후에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너희가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권능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능력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받고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예루살렘과 온 유대와 사마리아와 땅 끝까지 이르러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 증인이 되리라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하시니라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행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2:17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하나님이 말씀하시기를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말세에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마지막 날에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내가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 영을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모든 육체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위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 부어 주리니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너희의 자녀들은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예언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할 것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이요 너희의 젊은이들은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환상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보고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너희의 늙은이들은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꿈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꾸리라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사도행전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1:8, 2:17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7185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35445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14:16~17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아버지께 구하겠으니 그가 또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다른 보혜사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를 너희에게 주사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영원토록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너희와 함께 있게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하리니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17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그는 진리의 영이라 세상은 능히 그를 받지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못하나니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이는 그를 보지도 못하고 알지도 못함이라 그러나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너희는 그를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아나니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그는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너희와 함께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거하심이요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또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너희 속에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계시겠음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이라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14:16~17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07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746620" y="2030869"/>
            <a:ext cx="10687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1. 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구약시대</a:t>
            </a:r>
            <a:r>
              <a:rPr kumimoji="0" lang="en-US" altLang="ko-KR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(</a:t>
            </a:r>
            <a:r>
              <a:rPr kumimoji="0" lang="ko-KR" altLang="en-US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노아홍수이후</a:t>
            </a:r>
            <a:r>
              <a:rPr kumimoji="0" lang="en-US" altLang="ko-KR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)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에 나타난 성령님</a:t>
            </a:r>
            <a:r>
              <a:rPr kumimoji="0" lang="ko-KR" altLang="en-US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은 어떤 </a:t>
            </a:r>
            <a:r>
              <a:rPr kumimoji="0" lang="ko-KR" altLang="en-US" sz="5400" b="0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분이신가</a:t>
            </a:r>
            <a:r>
              <a:rPr kumimoji="0" lang="en-US" altLang="ko-KR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? </a:t>
            </a:r>
            <a:endParaRPr kumimoji="0" lang="ko-KR" altLang="en-US" sz="54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20714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53347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3:5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예수께서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대답하시되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진실로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진실로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네게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이르노니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사람이 물과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&lt;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성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&gt;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령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으로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부터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태어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게 되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지 아니하면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하나님의 나라에 들어갈 수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없느니라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그 외에도 내주하시는 성령께서는 </a:t>
            </a:r>
            <a:r>
              <a:rPr kumimoji="1" lang="en-US" altLang="ko-KR" sz="3600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1)</a:t>
            </a:r>
            <a:r>
              <a:rPr kumimoji="1" lang="ko-KR" altLang="en-US" sz="3600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기도를 돕는다</a:t>
            </a:r>
            <a:r>
              <a:rPr kumimoji="1" lang="en-US" altLang="ko-KR" sz="3600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kumimoji="1" lang="ko-KR" altLang="en-US" sz="3600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롬</a:t>
            </a:r>
            <a:r>
              <a:rPr kumimoji="1" lang="en-US" altLang="ko-KR" sz="3600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8:26~27)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가르치고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14:26),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생각나게 하고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14:26),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알게하고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16:13~14),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말씀하시며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16:13~14),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인도하시고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16:13),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증거하며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15:26),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책망한다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16:8)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3)</a:t>
            </a:r>
            <a:r>
              <a:rPr kumimoji="1" lang="ko-KR" altLang="en-US" sz="3600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성령의 </a:t>
            </a:r>
            <a:r>
              <a:rPr kumimoji="1" lang="en-US" altLang="ko-KR" sz="3600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9</a:t>
            </a:r>
            <a:r>
              <a:rPr kumimoji="1" lang="ko-KR" altLang="en-US" sz="3600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가지 </a:t>
            </a:r>
            <a:r>
              <a:rPr kumimoji="1" lang="ko-KR" altLang="en-US" sz="3600" dirty="0">
                <a:solidFill>
                  <a:srgbClr val="FFC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열매를 맺게 하신다</a:t>
            </a:r>
            <a:r>
              <a:rPr kumimoji="1" lang="en-US" altLang="ko-KR" sz="3600" dirty="0">
                <a:solidFill>
                  <a:srgbClr val="FFC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kumimoji="1" lang="ko-KR" altLang="en-US" sz="3600" dirty="0">
                <a:solidFill>
                  <a:srgbClr val="FFC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갈</a:t>
            </a:r>
            <a:r>
              <a:rPr kumimoji="1" lang="en-US" altLang="ko-KR" sz="3600" dirty="0">
                <a:solidFill>
                  <a:srgbClr val="FFC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5:22~24)</a:t>
            </a:r>
            <a:endParaRPr kumimoji="1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3:5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성령의 내주사역들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307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47166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Aft>
                <a:spcPts val="500"/>
              </a:spcAft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행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2:17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하나님이 말씀하시기를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말세에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마지막 날에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내가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 영을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모든 육체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위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부어 주리니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너희의 자녀들은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예언할 것이요 너희의 젊은이들은 환상을 보고 너희의 늙은이들은 꿈을 꾸리라</a:t>
            </a:r>
            <a:endParaRPr kumimoji="1" lang="en-US" altLang="ko-KR" sz="36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algn="just" fontAlgn="base">
              <a:spcAft>
                <a:spcPts val="500"/>
              </a:spcAft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14:16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아버지께 구하겠으니 그가 또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다른 보혜사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를 너희에게 주사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영원토록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너희와 함께 있게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하리니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algn="just" fontAlgn="base">
              <a:spcAft>
                <a:spcPts val="500"/>
              </a:spcAft>
              <a:defRPr/>
            </a:pP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엡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4:30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하나님의 성령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근심하게</a:t>
            </a:r>
            <a:r>
              <a:rPr kumimoji="1" lang="en-US" altLang="ko-KR" sz="3600" dirty="0"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슬퍼하게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하지 말라 그 안에서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너희가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구원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속량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의 날까지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인치심을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받았느니라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사도행전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2:17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14:16,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엡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4:30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7558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40985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행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13:2 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그들이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주를 섬겨 금식할 때에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성령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이르시되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말씀하셨다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불러 시키는 일을 위하여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바나바와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사울을 따로 세우라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하시니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딤전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4:1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그러나</a:t>
            </a:r>
            <a:r>
              <a:rPr kumimoji="1"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그런데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&lt;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성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&gt;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령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밝히 말씀하시기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를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말씀하신다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후일에 어떤 사람들이 믿음에서 떠나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미혹하는 영과 귀신의 가르침을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따르리라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하셨으니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사도행전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13:2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디모데전서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4:1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9890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2372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행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16:6~7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성령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아시아에서 말씀을 전하지 못하게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하시거늘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그들이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브루기아와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갈라디아 땅으로 다녀가 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7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무시아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앞에 이르러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비두니아로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가고 애쓰되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예수의 영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허락하지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아니하시는지라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사도행전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16:6~7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3272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746620" y="2030869"/>
            <a:ext cx="10687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[</a:t>
            </a:r>
            <a:r>
              <a:rPr lang="ko-KR" altLang="en-US" sz="54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결론</a:t>
            </a:r>
            <a:r>
              <a:rPr lang="en-US" altLang="ko-KR" sz="5400" dirty="0">
                <a:solidFill>
                  <a:srgbClr val="002060"/>
                </a:solidFill>
                <a:latin typeface="조선견고딕" panose="02030504000101010101" pitchFamily="18" charset="-127"/>
                <a:ea typeface="조선견고딕" panose="02030504000101010101" pitchFamily="18" charset="-127"/>
              </a:rPr>
              <a:t>] </a:t>
            </a:r>
            <a:r>
              <a:rPr kumimoji="0" lang="ko-KR" altLang="en-US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오순절 이후 성령께서는 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경륜적인 영으로 오신 삼위일체 하나님</a:t>
            </a:r>
            <a:r>
              <a:rPr kumimoji="0" lang="ko-KR" altLang="en-US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이시다</a:t>
            </a:r>
            <a:r>
              <a:rPr kumimoji="0" lang="en-US" altLang="ko-KR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</a:t>
            </a:r>
            <a:endParaRPr kumimoji="0" lang="ko-KR" altLang="en-US" sz="54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56060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32" y="331325"/>
            <a:ext cx="11088159" cy="49680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4000" b="1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1. </a:t>
            </a:r>
            <a:r>
              <a:rPr kumimoji="1" lang="ko-KR" altLang="en-US" sz="4000" b="1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아버지와 관계된 영으로서</a:t>
            </a:r>
            <a:endParaRPr kumimoji="1" lang="en-US" altLang="ko-KR" sz="4000" b="1" dirty="0">
              <a:solidFill>
                <a:srgbClr val="7030A0"/>
              </a:solidFill>
              <a:latin typeface="서울남산 장체EB" panose="02020503020101020101" pitchFamily="18" charset="-127"/>
              <a:ea typeface="서울남산 장체EB" panose="02020503020101020101" pitchFamily="18" charset="-127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1)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아버지께로부터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나오시고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15:26), 2)</a:t>
            </a:r>
            <a:r>
              <a:rPr kumimoji="1" lang="ko-KR" altLang="en-US" sz="360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아버지께로부터</a:t>
            </a:r>
            <a:r>
              <a:rPr kumimoji="1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주어지셨으며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14:26), 3)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아버지께로부터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보내심을 받으셨다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14:26).</a:t>
            </a: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4000" b="1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2. </a:t>
            </a:r>
            <a:r>
              <a:rPr kumimoji="1" lang="ko-KR" altLang="en-US" sz="4000" b="1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아들과 관계된 영으로서</a:t>
            </a:r>
            <a:endParaRPr kumimoji="1" lang="en-US" altLang="ko-KR" sz="4000" b="1" dirty="0">
              <a:solidFill>
                <a:srgbClr val="7030A0"/>
              </a:solidFill>
              <a:latin typeface="서울남산 장체EB" panose="02020503020101020101" pitchFamily="18" charset="-127"/>
              <a:ea typeface="서울남산 장체EB" panose="02020503020101020101" pitchFamily="18" charset="-127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1)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아들이 아버지께 구하여 </a:t>
            </a:r>
            <a:r>
              <a:rPr kumimoji="1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보내어진 것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이다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15:26, 16:7)</a:t>
            </a: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 2)</a:t>
            </a:r>
            <a:r>
              <a:rPr kumimoji="1"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성령은 홀로 한 분이신 </a:t>
            </a:r>
            <a:r>
              <a:rPr kumimoji="1" lang="ko-KR" altLang="en-US" sz="3600" u="sng" dirty="0">
                <a:solidFill>
                  <a:srgbClr val="00206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예수님의 또다른 오심</a:t>
            </a:r>
            <a:r>
              <a:rPr kumimoji="1"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이다</a:t>
            </a:r>
            <a:r>
              <a:rPr kumimoji="1"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kumimoji="1"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요</a:t>
            </a:r>
            <a:r>
              <a:rPr kumimoji="1"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14:18~19)</a:t>
            </a:r>
            <a:endParaRPr kumimoji="1" lang="en-US" altLang="ko-KR" sz="36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endParaRPr kumimoji="1" lang="ko-KR" altLang="en-US" sz="36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393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29264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14:18~19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너희를 고아와 같이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버려두지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아니하고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너희에게로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오리라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19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조금 있으면 세상은 다시 나를 보지 못할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것이로되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너희는 나를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보리니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이는 내가 살아 있고 너희도 살아 있겠음이라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요한복음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14:18~19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2061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32" y="331325"/>
            <a:ext cx="11088159" cy="48423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4000" b="1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3. </a:t>
            </a:r>
            <a:r>
              <a:rPr kumimoji="1" lang="ko-KR" altLang="en-US" sz="4000" b="1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고로</a:t>
            </a:r>
            <a:r>
              <a:rPr kumimoji="1" lang="en-US" altLang="ko-KR" sz="4000" b="1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,</a:t>
            </a:r>
            <a:r>
              <a:rPr kumimoji="1" lang="ko-KR" altLang="en-US" sz="4000" b="1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 오순절 이후 성령님은</a:t>
            </a:r>
            <a:r>
              <a:rPr kumimoji="1" lang="en-US" altLang="ko-KR" sz="4000" b="1" dirty="0">
                <a:solidFill>
                  <a:srgbClr val="7030A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?</a:t>
            </a:r>
            <a:r>
              <a:rPr kumimoji="1" lang="ko-KR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endParaRPr kumimoji="1" lang="en-US" altLang="ko-KR" sz="40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1)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온 세상을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감찰하시는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하나님과 어린양의 일곱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눈들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이자</a:t>
            </a:r>
            <a:endParaRPr kumimoji="1" lang="en-US" altLang="ko-KR" sz="36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2)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아들의 요청에 의해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보혜사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로서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아버지로부터 다시 인격적으로 나오신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거룩한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 영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아버지의 영이면서 동시에 아들의 영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이시고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</a:t>
            </a: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3)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경륜적으로는 </a:t>
            </a:r>
            <a:r>
              <a:rPr kumimoji="1" lang="ko-KR" altLang="en-US" sz="3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삼위일체 하나님</a:t>
            </a:r>
            <a:r>
              <a:rPr kumimoji="1" lang="ko-KR" altLang="en-US" sz="360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이시며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</a:t>
            </a:r>
          </a:p>
          <a:p>
            <a:pPr marR="0" lvl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kumimoji="1"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4)</a:t>
            </a:r>
            <a:r>
              <a:rPr kumimoji="1" lang="ko-KR" altLang="en-US" sz="3600" dirty="0" err="1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부활승천하사</a:t>
            </a:r>
            <a:r>
              <a:rPr kumimoji="1"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 하늘에 오르신</a:t>
            </a:r>
            <a:r>
              <a:rPr kumimoji="1"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, </a:t>
            </a:r>
            <a:r>
              <a:rPr kumimoji="1"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홀로 한 분이신 하나님이신 </a:t>
            </a:r>
            <a:r>
              <a:rPr kumimoji="1" lang="ko-KR" altLang="en-US" sz="3600" b="1" u="sng" dirty="0">
                <a:solidFill>
                  <a:srgbClr val="FF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예수님의 또 다른 오심</a:t>
            </a:r>
            <a:r>
              <a:rPr kumimoji="1" lang="ko-KR" altLang="en-US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이라고 할 수 있다</a:t>
            </a:r>
            <a:r>
              <a:rPr kumimoji="1" lang="en-US" altLang="ko-KR" sz="3600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. </a:t>
            </a:r>
            <a:endParaRPr kumimoji="1" lang="ko-KR" altLang="en-US" sz="36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14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29905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창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1:2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 땅이 혼돈하고 공허하며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흑암이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깊음 위에 있고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엘로힘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의 영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루아흐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은 수면 위에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운행하시니라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104:30 </a:t>
            </a:r>
            <a:r>
              <a:rPr kumimoji="1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</a:t>
            </a:r>
            <a:r>
              <a:rPr kumimoji="1" lang="en-US" altLang="ko-KR" sz="36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당신</a:t>
            </a:r>
            <a:r>
              <a:rPr kumimoji="1" lang="en-US" altLang="ko-KR" sz="36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의 영</a:t>
            </a:r>
            <a:r>
              <a:rPr kumimoji="1" lang="en-US" altLang="ko-KR" sz="36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루아흐</a:t>
            </a:r>
            <a:r>
              <a:rPr kumimoji="1" lang="en-US" altLang="ko-KR" sz="360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보내어 그들을 창조하사</a:t>
            </a:r>
            <a:r>
              <a:rPr kumimoji="1" lang="ko-KR" altLang="en-US" sz="3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지면을 새롭게 하시나이다 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36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창세기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1:2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시편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104:30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02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29264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40:13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누가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여호와의 영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지도하였으며 그의 모사가 되어 그를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가르쳤으랴</a:t>
            </a:r>
            <a:endParaRPr kumimoji="1" lang="en-US" altLang="ko-KR" sz="36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슥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4:10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작은 일의 날이라고 멸시하는 자가 누구냐 사람들이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스룹바벨의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손에 다림줄이 있음을 보고 기뻐하리라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일곱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금촛대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은 온 세상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땅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 두루 다니는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여호와의 눈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이라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하니라</a:t>
            </a:r>
            <a:endParaRPr kumimoji="1" lang="ko-KR" altLang="en-US" sz="36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창세기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1:2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시편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104:30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011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348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출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31:3~4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하나님의 영</a:t>
            </a:r>
            <a:r>
              <a:rPr kumimoji="1" lang="ko-KR" altLang="en-US" sz="3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그에게 충만하게 하여 </a:t>
            </a:r>
            <a:r>
              <a:rPr kumimoji="1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지혜와 총명과 지식과 여러 가지 재주로 </a:t>
            </a:r>
            <a:r>
              <a:rPr kumimoji="1" lang="en-US" altLang="ko-KR" sz="36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4 </a:t>
            </a:r>
            <a:r>
              <a:rPr kumimoji="1" lang="ko-KR" altLang="en-US" sz="36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정교한 일을 연구하여</a:t>
            </a:r>
            <a:r>
              <a:rPr kumimoji="1" lang="ko-KR" altLang="en-US" sz="3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금과 은과 놋으로 만들게 하며</a:t>
            </a:r>
            <a:endParaRPr kumimoji="1" lang="en-US" altLang="ko-KR" sz="36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11:2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그의 위에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여호와의 영</a:t>
            </a:r>
            <a:r>
              <a:rPr kumimoji="1" lang="ko-KR" altLang="en-US" sz="3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곧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지혜와 총명</a:t>
            </a:r>
            <a:r>
              <a:rPr kumimoji="1" lang="en-US" altLang="ko-KR" sz="3600" b="1" u="sng" dirty="0">
                <a:solidFill>
                  <a:srgbClr val="000000"/>
                </a:solidFill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명철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의 영이요 모략과 재능의 영이요 지식과 여호와를 경외하는 영</a:t>
            </a:r>
            <a:r>
              <a:rPr kumimoji="1" lang="ko-KR" altLang="en-US" sz="3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강림하시리니</a:t>
            </a:r>
            <a:r>
              <a:rPr kumimoji="1" lang="en-US" altLang="ko-KR" sz="3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머물 것이니</a:t>
            </a:r>
            <a:r>
              <a:rPr kumimoji="1" lang="en-US" altLang="ko-KR" sz="36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endParaRPr kumimoji="1" lang="ko-KR" altLang="en-US" sz="36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3274974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3"/>
              <a:chOff x="791072" y="643000"/>
              <a:chExt cx="3456384" cy="515229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출애굽기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31:3~4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이사야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11:2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646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29264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삼상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10:6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네게는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여호와의 영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크게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임하리니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너도 그들과 함께 예언을 하고 변하여 새 사람이 되리라</a:t>
            </a:r>
            <a:endParaRPr kumimoji="1" lang="en-US" altLang="ko-KR" sz="360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삿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14:6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여호와의 영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삼손에게 강하게 임하니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그가 손에 아무것도 없이 그 사자를 염소 새끼를 찢는 것 같이 찢었으나 그는 자기가 행한 일을 부모에게 알리지 아니하였더라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사무엘상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10:6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사사기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14:6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525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45884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삿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3:10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여호와의 영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그에게 임하셨으므로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그가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이스라엘의 사사가 되어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나가서 싸울 때에 여호와께서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메소보다미아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왕 구산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리사다임을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그의 손에 넘겨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주시매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옷니엘의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손이 구산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리사다임을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이기니라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61:1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 여호와의 영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내게 내리셨으니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이는 여호와께서 내게 기름을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부으사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가난한 자에게 아름다운 소식을 전하게 하려 하심이라 나를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보내사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마음이 상한 자를 고치며 </a:t>
            </a:r>
            <a:r>
              <a:rPr kumimoji="1" lang="ko-KR" altLang="en-US" sz="3600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포로된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자에게 자유를</a:t>
            </a:r>
            <a:r>
              <a:rPr kumimoji="1" lang="en-US" altLang="ko-KR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 </a:t>
            </a:r>
            <a:r>
              <a:rPr kumimoji="1" lang="ko-KR" altLang="en-US" sz="36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갇힌 자에게 놓임을 선포하며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사사기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3:10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이사야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61:1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427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56809"/>
            <a:ext cx="11088159" cy="2372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삼상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16:14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여호와의 영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사울에게서 떠나고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여호와께서 부리시는 악령이 그를 번뇌하게 한지라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51:11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나를 주 앞에서 쫓아내지 마시며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주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당신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의 성령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내게서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거두지 마소서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사무엘상</a:t>
                </a: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 </a:t>
                </a:r>
                <a:r>
                  <a:rPr kumimoji="1" lang="en-US" altLang="ko-KR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16:14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시편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51:11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271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299556"/>
            <a:ext cx="1922515" cy="689837"/>
            <a:chOff x="503041" y="439111"/>
            <a:chExt cx="4032448" cy="1737005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39111"/>
              <a:ext cx="4032448" cy="1007473"/>
              <a:chOff x="791072" y="629150"/>
              <a:chExt cx="3456384" cy="584600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29150"/>
                <a:ext cx="3456384" cy="58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아침묵상</a:t>
                </a: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2022.03.22(</a:t>
                </a: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금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13379-F544-4432-AB54-9D355E66BD50}"/>
              </a:ext>
            </a:extLst>
          </p:cNvPr>
          <p:cNvSpPr txBox="1"/>
          <p:nvPr/>
        </p:nvSpPr>
        <p:spPr>
          <a:xfrm>
            <a:off x="746620" y="2030869"/>
            <a:ext cx="10687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※</a:t>
            </a:r>
            <a:r>
              <a:rPr kumimoji="0" lang="ko-KR" altLang="en-US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성령께서는 </a:t>
            </a:r>
            <a:r>
              <a:rPr kumimoji="0" lang="ko-KR" altLang="en-US" sz="5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예수님에게도</a:t>
            </a: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구약시대의 방식으로</a:t>
            </a:r>
            <a:r>
              <a:rPr kumimoji="0" lang="ko-KR" altLang="en-US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 일하셨다</a:t>
            </a:r>
            <a:r>
              <a:rPr kumimoji="0" lang="en-US" altLang="ko-KR" sz="5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조선견고딕" panose="02030504000101010101" pitchFamily="18" charset="-127"/>
                <a:ea typeface="조선견고딕" panose="02030504000101010101" pitchFamily="18" charset="-127"/>
                <a:cs typeface="+mn-cs"/>
              </a:rPr>
              <a:t>.</a:t>
            </a:r>
            <a:endParaRPr kumimoji="0" lang="ko-KR" altLang="en-US" sz="54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조선견고딕" panose="02030504000101010101" pitchFamily="18" charset="-127"/>
              <a:ea typeface="조선견고딕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8943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23669</TotalTime>
  <Words>1328</Words>
  <Application>Microsoft Office PowerPoint</Application>
  <PresentationFormat>와이드스크린</PresentationFormat>
  <Paragraphs>112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27</vt:i4>
      </vt:variant>
    </vt:vector>
  </HeadingPairs>
  <TitlesOfParts>
    <vt:vector size="40" baseType="lpstr">
      <vt:lpstr>굴림</vt:lpstr>
      <vt:lpstr>나눔바른고딕</vt:lpstr>
      <vt:lpstr>맑은 고딕</vt:lpstr>
      <vt:lpstr>서울남산 장체 EB</vt:lpstr>
      <vt:lpstr>서울남산 장체EB</vt:lpstr>
      <vt:lpstr>신라문화체(B)</vt:lpstr>
      <vt:lpstr>조선견고딕</vt:lpstr>
      <vt:lpstr>헬스셋 조릿대 Std</vt:lpstr>
      <vt:lpstr>Arial</vt:lpstr>
      <vt:lpstr>Times New Roman</vt:lpstr>
      <vt:lpstr>2_Office 테마</vt:lpstr>
      <vt:lpstr>15_기본 디자인</vt:lpstr>
      <vt:lpstr>7_기본 디자인</vt:lpstr>
      <vt:lpstr>온라인 새벽기도회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정병진</dc:creator>
  <cp:lastModifiedBy>정 병진</cp:lastModifiedBy>
  <cp:revision>948</cp:revision>
  <cp:lastPrinted>2021-02-16T16:53:25Z</cp:lastPrinted>
  <dcterms:created xsi:type="dcterms:W3CDTF">2020-04-17T10:41:47Z</dcterms:created>
  <dcterms:modified xsi:type="dcterms:W3CDTF">2023-06-13T00:28:15Z</dcterms:modified>
</cp:coreProperties>
</file>