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handoutMasterIdLst>
    <p:handoutMasterId r:id="rId18"/>
  </p:handoutMasterIdLst>
  <p:sldIdLst>
    <p:sldId id="10931" r:id="rId4"/>
    <p:sldId id="12351" r:id="rId5"/>
    <p:sldId id="12400" r:id="rId6"/>
    <p:sldId id="12405" r:id="rId7"/>
    <p:sldId id="12397" r:id="rId8"/>
    <p:sldId id="12402" r:id="rId9"/>
    <p:sldId id="12401" r:id="rId10"/>
    <p:sldId id="12403" r:id="rId11"/>
    <p:sldId id="12404" r:id="rId12"/>
    <p:sldId id="12406" r:id="rId13"/>
    <p:sldId id="12407" r:id="rId14"/>
    <p:sldId id="12408" r:id="rId15"/>
    <p:sldId id="12409" r:id="rId16"/>
    <p:sldId id="12410" r:id="rId17"/>
  </p:sldIdLst>
  <p:sldSz cx="12192000" cy="6858000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  <a:srgbClr val="EDE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9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0AFE8E8-80BA-446B-92F0-06718D24DDBF}" type="datetimeFigureOut">
              <a:rPr lang="ko-KR" altLang="en-US" smtClean="0"/>
              <a:t>2023-06-14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1C1E952-E358-4DDE-AB64-F240351D4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46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03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944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9586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941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7335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9858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04561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4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7834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37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3840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2334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8304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057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424137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246868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657154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37504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3328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659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684036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931985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129051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1959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45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39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81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5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40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2023-06-14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1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BAFFF79-4FD7-4DB9-BC39-FC2B27543F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713" y="6359525"/>
            <a:ext cx="809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fld id="{2B5479D5-035E-4772-9A27-DF2059ABCD63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latinLnBrk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7058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CD4DEDB-7313-413A-A16E-2B895B4C55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7A2D497-CC10-44EC-AD0E-74843B5631E9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9411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956952" y="397184"/>
            <a:ext cx="8278094" cy="1257320"/>
          </a:xfrm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7200" b="1" dirty="0">
                <a:solidFill>
                  <a:srgbClr val="EE9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신라문화체(B)" panose="02020603020101020101" pitchFamily="18" charset="-127"/>
                <a:ea typeface="신라문화체(B)" panose="02020603020101020101" pitchFamily="18" charset="-127"/>
                <a:cs typeface="신라문화체(B)" panose="02020603020101020101" pitchFamily="18" charset="-127"/>
              </a:rPr>
              <a:t>온라인 새벽기도회</a:t>
            </a:r>
            <a:br>
              <a:rPr lang="en-US" altLang="ko-KR" sz="7200" dirty="0">
                <a:solidFill>
                  <a:srgbClr val="EE9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신라문화체(B)" panose="02020603020101020101" pitchFamily="18" charset="-127"/>
                <a:ea typeface="신라문화체(B)" panose="02020603020101020101" pitchFamily="18" charset="-127"/>
                <a:cs typeface="신라문화체(B)" panose="02020603020101020101" pitchFamily="18" charset="-127"/>
              </a:rPr>
            </a:br>
            <a:endParaRPr lang="en-US" altLang="ko-KR" sz="7200" dirty="0">
              <a:solidFill>
                <a:srgbClr val="EE9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신라문화체(B)" panose="02020603020101020101" pitchFamily="18" charset="-127"/>
              <a:ea typeface="신라문화체(B)" panose="02020603020101020101" pitchFamily="18" charset="-127"/>
              <a:cs typeface="신라문화체(B)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7672D-1420-45CE-A3E9-25BD501A701A}"/>
              </a:ext>
            </a:extLst>
          </p:cNvPr>
          <p:cNvSpPr txBox="1"/>
          <p:nvPr/>
        </p:nvSpPr>
        <p:spPr>
          <a:xfrm>
            <a:off x="8471206" y="6042293"/>
            <a:ext cx="3705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-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 천국복음 방송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-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6AB316A-DAFC-4687-AF5F-59E076A64933}"/>
              </a:ext>
            </a:extLst>
          </p:cNvPr>
          <p:cNvSpPr/>
          <p:nvPr/>
        </p:nvSpPr>
        <p:spPr>
          <a:xfrm>
            <a:off x="704676" y="604229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- 2023.06.14(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새벽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분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3E1A0A-B784-4771-AA3B-E87AE8E8D320}"/>
              </a:ext>
            </a:extLst>
          </p:cNvPr>
          <p:cNvSpPr txBox="1">
            <a:spLocks noChangeArrowheads="1"/>
          </p:cNvSpPr>
          <p:nvPr/>
        </p:nvSpPr>
        <p:spPr>
          <a:xfrm>
            <a:off x="156594" y="2010378"/>
            <a:ext cx="11878811" cy="3652757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marR="0" lvl="0" indent="-265176" algn="ctr" defTabSz="914400" rtl="0" eaLnBrk="0" fontAlgn="base" latinLnBrk="1" hangingPunct="0">
              <a:spcBef>
                <a:spcPts val="1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1" lang="en-US" altLang="ko-KR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kumimoji="1" lang="ko-KR" altLang="en-US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이것이 성경이 증거하고 있는 삼위일체 하나님에 대한 정의다</a:t>
            </a:r>
            <a:r>
              <a:rPr kumimoji="1" lang="en-US" altLang="ko-KR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”</a:t>
            </a:r>
            <a:endParaRPr kumimoji="1" lang="en-US" altLang="ko-KR" sz="7600" i="0" u="none" strike="noStrike" kern="1200" cap="none" spc="-7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265176" marR="0" lvl="0" indent="-265176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1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( </a:t>
            </a:r>
            <a:r>
              <a:rPr kumimoji="1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마태복음 </a:t>
            </a:r>
            <a:r>
              <a:rPr kumimoji="1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3:13~17 )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B8A1-2449-4AEF-962B-3BD925BA992A}"/>
              </a:ext>
            </a:extLst>
          </p:cNvPr>
          <p:cNvSpPr txBox="1"/>
          <p:nvPr/>
        </p:nvSpPr>
        <p:spPr>
          <a:xfrm>
            <a:off x="2246409" y="1654504"/>
            <a:ext cx="768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삼위일체하나님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(7) -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7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10)</a:t>
            </a:r>
            <a:r>
              <a:rPr kumimoji="0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</a:t>
            </a:r>
            <a:r>
              <a:rPr kumimoji="0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은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년간의 공생애를 끝에 십자가에서 죽으셨지만 정작 자신은 죄를 짓지 아니하셨기에 사망과 음부가 그분을 가두어 둘 수 없어 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일만에 다시 살아나셨고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40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일동안 자신의 부활을 보여주시다가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원래 계시던 하늘의 아버지께로 올라가셨다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60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11)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하늘로 가신 예수께서는 아버지께 요청하여 </a:t>
            </a:r>
            <a:r>
              <a:rPr kumimoji="0" lang="ko-KR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보혜사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성령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을 보내주셨으니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이는 그분이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모든 믿는 사람들에게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오셔서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우선은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사람 속에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내주하심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으로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거듭나게 하시고 성도들의 기도를 도우시며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사람 위에서는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능력과 은사를 </a:t>
            </a:r>
            <a:r>
              <a:rPr kumimoji="0" lang="ko-KR" altLang="en-US" sz="3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부어주심으로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증인사역을 돕고 계신다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560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12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이때 </a:t>
            </a:r>
            <a:r>
              <a:rPr kumimoji="0" lang="ko-KR" altLang="en-US" sz="3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보혜사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성령께서는 예수님으로부터 보내심을 받아 활동하신 것이나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보혜사의 오심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은 홀로 한 분이신 예수님의 또 다른 오심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이라고도 말할 수 있다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60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13)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오순절 이후 성령께서는 이때부터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단독적으로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그리고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능동적으로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사역을 시작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하였으니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성령께서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비로소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인격적으로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활동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하기 시작한 것이다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그리하여 홀로 한 분이신 하나님께서는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세 인격체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로 동시에 존재하시고 일하시게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되었다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945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14)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하늘에 오르신 예수께서는 </a:t>
            </a:r>
            <a:r>
              <a:rPr kumimoji="0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역할로서는 하나님 보좌 우편에서 일하고 계신 분이시나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또한 하나 밖에 없는 아버지의 보좌에 앉아서 통치하고 계신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그러므로 지금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하나님의 보좌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는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아버지의 보좌임과 동시에 아들의 보좌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이기도 하다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15)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이방인들의 충만한 숫자가 차고 유대인의 최종 추수가 끝나면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아들이신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예수께서 재림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하셔서</a:t>
            </a:r>
            <a:r>
              <a:rPr lang="en-US" altLang="ko-KR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모든 인류를 심판하시어</a:t>
            </a:r>
            <a:r>
              <a:rPr lang="en-US" altLang="ko-KR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영생과 </a:t>
            </a:r>
            <a:r>
              <a:rPr lang="ko-KR" altLang="en-US" sz="3600" u="sng" dirty="0" err="1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영벌을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주실 것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이때 아버지가 아니라 아들이 심판하시는 것은 아들이 </a:t>
            </a:r>
            <a:r>
              <a:rPr lang="ko-KR" altLang="en-US" sz="3600" dirty="0" err="1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사람되심으로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인하여 주어진 권한이다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5989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16)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고로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현재 천국에 가면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통치와 심판의 보좌인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하나님의 보좌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에 </a:t>
            </a:r>
            <a:r>
              <a:rPr kumimoji="0" lang="ko-KR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앉아계시는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것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을 보게 되며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성령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은 하나님의 보좌 앞에 </a:t>
            </a:r>
            <a:r>
              <a:rPr kumimoji="0" lang="ko-KR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일곱등불</a:t>
            </a:r>
            <a:r>
              <a:rPr kumimoji="0" lang="ko-KR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로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표현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되어 있다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천국에서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아버지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는 분명히 존재하고 계시지만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역시 아들을 통해서 당신의 일을 계속해서 행하시고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있다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60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17)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또한 지금도 </a:t>
            </a:r>
            <a:r>
              <a:rPr kumimoji="0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천국에서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는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어린양이신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께서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하나님과 똑같이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네 생물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과 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‘24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장로들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그리고 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천사들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과 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모든 피조물들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에게서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찬양과 경배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를 받고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계신다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4286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18)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고로 오늘 현재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하나님은 한 분이지만 세 위격으로 동시에 존재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하시며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또한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동시에 활동하고 </a:t>
            </a:r>
            <a:r>
              <a:rPr kumimoji="0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계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신다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고로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지금의 하나님은 홀로 한 분이시나 동시에 세 위격으로 존재하며 일하시는 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삼위일체 하나님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이라고 정의할 수 있다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315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“</a:t>
            </a:r>
            <a:r>
              <a:rPr kumimoji="0" lang="ko-KR" altLang="en-US" sz="6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성경이 증거하고 있는 삼위일체는 어떤 것인가</a:t>
            </a:r>
            <a:r>
              <a:rPr kumimoji="0" lang="en-US" altLang="ko-KR" sz="6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?”</a:t>
            </a:r>
            <a:endParaRPr kumimoji="0" lang="ko-KR" altLang="en-US" sz="6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071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1. </a:t>
            </a:r>
            <a:r>
              <a:rPr kumimoji="0" lang="ko-KR" altLang="en-US" sz="4400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기존의 삼위일체 교리의 약점들</a:t>
            </a:r>
            <a:endParaRPr kumimoji="0" lang="en-US" altLang="ko-KR" sz="4400" b="0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1)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니케아 신조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에 나오는 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아들은 아버지와 동일본질이다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”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의 교리는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예수께서 하나님이심을 정의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하고는 있으나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아들이 홀로 한 분 하나님의 또 다른 표현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이라는 것을 정의하지 못했으며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아들은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아버지와 동시에 존재하는 하나님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이라는 것도 정의하지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못했다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</a:t>
            </a: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360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01234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508932" y="1547031"/>
            <a:ext cx="11174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2. </a:t>
            </a:r>
            <a:r>
              <a:rPr lang="ko-KR" altLang="en-US" sz="3600" u="sng" dirty="0" err="1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양태론자들의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신관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은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동시에 존재하고 동시에 활동</a:t>
            </a:r>
            <a:r>
              <a:rPr lang="ko-KR" altLang="en-US" sz="3600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하시는 성부와 성자와 성령을 설명해내지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못하고 있다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360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3.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종교개혁자들의 삼위일체교리 해석 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중 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lang="ko-KR" altLang="en-US" sz="36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성부는 성자가 아니며</a:t>
            </a:r>
            <a:r>
              <a:rPr lang="en-US" altLang="ko-KR" sz="36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성자는 성령이 아니며</a:t>
            </a:r>
            <a:r>
              <a:rPr lang="en-US" altLang="ko-KR" sz="36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성령은 성부가 아니다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”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는 해석은 </a:t>
            </a:r>
            <a:r>
              <a:rPr lang="ko-KR" altLang="en-US" sz="3600" u="sng" dirty="0" err="1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삼신론적인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신관을 낳을 위험성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을 갖고 있다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235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2. </a:t>
            </a:r>
            <a:r>
              <a:rPr kumimoji="0" lang="ko-KR" altLang="en-US" sz="4400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성경적인 삼위일체 신관</a:t>
            </a:r>
            <a:endParaRPr kumimoji="0" lang="en-US" altLang="ko-KR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360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[</a:t>
            </a:r>
            <a:r>
              <a:rPr kumimoji="0" lang="ko-KR" altLang="en-US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결론</a:t>
            </a:r>
            <a:r>
              <a:rPr kumimoji="0" lang="en-US" altLang="ko-KR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] </a:t>
            </a:r>
            <a:r>
              <a:rPr kumimoji="0" lang="ko-KR" altLang="en-US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하나님은 </a:t>
            </a:r>
            <a:r>
              <a:rPr kumimoji="0" lang="ko-KR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홀로 한 분</a:t>
            </a:r>
            <a:r>
              <a:rPr kumimoji="0" lang="ko-KR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이시나</a:t>
            </a:r>
            <a:r>
              <a:rPr kumimoji="0" lang="en-US" altLang="ko-KR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0" lang="ko-KR" altLang="en-US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신</a:t>
            </a:r>
            <a:r>
              <a:rPr kumimoji="0" lang="en-US" altLang="ko-KR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6:4, </a:t>
            </a:r>
            <a:r>
              <a:rPr kumimoji="0" lang="ko-KR" altLang="en-US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사</a:t>
            </a:r>
            <a:r>
              <a:rPr kumimoji="0" lang="en-US" altLang="ko-KR" sz="4800" b="0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43:10~11</a:t>
            </a:r>
            <a:r>
              <a:rPr kumimoji="0" lang="en-US" altLang="ko-KR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), </a:t>
            </a:r>
            <a:r>
              <a:rPr kumimoji="0" lang="ko-KR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오순절 성령강림 사건 이후에는 </a:t>
            </a:r>
            <a:r>
              <a:rPr kumimoji="0" lang="ko-KR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삼위로서 동시에 존재</a:t>
            </a:r>
            <a:r>
              <a:rPr kumimoji="0" lang="ko-KR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하시고 </a:t>
            </a:r>
            <a:r>
              <a:rPr kumimoji="0" lang="ko-KR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동시에 활동</a:t>
            </a:r>
            <a:r>
              <a:rPr kumimoji="0" lang="ko-KR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하고</a:t>
            </a:r>
            <a:r>
              <a:rPr kumimoji="0" lang="ko-KR" altLang="en-US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계신다</a:t>
            </a:r>
            <a:r>
              <a:rPr kumimoji="0" lang="en-US" altLang="ko-KR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15606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1)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홀로 한 분이신 하나님께서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만세전에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하나님의 형상을 닮은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인간을 창조하시어 당신의 나라를 </a:t>
            </a:r>
            <a:r>
              <a:rPr lang="ko-KR" altLang="en-US" sz="3600" u="sng" dirty="0" err="1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상속시켜주려는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계획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을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세우신 가운데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가장 먼저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아들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을 낳으셨다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360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2)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홀로 한 분이신 하나님께서는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만세전에 바로 그 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 안에서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’, ‘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아들을 통하여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’, ‘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아들을 위하여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온 우주만물을 창조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하셨다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하지만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아직 아들은 밖으로 출현하기 전의 상황이므로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하나님의 창조는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홀로 한 분이신 하나님의 창조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라고 할 수 있다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8661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3)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구약시대 홀로 한 분으로 활동하시던 하나님께서는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모세 때에 비로소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자신의 이름을 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여호와</a:t>
            </a:r>
            <a:r>
              <a:rPr lang="en-US" altLang="ko-KR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’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라고 처음으로 계시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하셨다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4)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구약시대에 하나님은 이 세상에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당신의 영인 성령</a:t>
            </a:r>
            <a:r>
              <a:rPr lang="en-US" altLang="ko-KR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(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하나님의 영</a:t>
            </a:r>
            <a:r>
              <a:rPr lang="en-US" altLang="ko-KR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)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을 </a:t>
            </a:r>
            <a:r>
              <a:rPr lang="ko-KR" altLang="en-US" sz="3600" u="sng" dirty="0" err="1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보내시어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일을 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하셨다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고로 구약시대에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일하시는 하나님의 활동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을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성령의 활동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이라고 할 수 있다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5)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구약시대에는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오직 여호와께서 활동하시던 때였다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그러므로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아들은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아직 밖으로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출현하여 활동하시지는 않으셨다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961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6)B.C.4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년경 하나님의 약속을 따라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동정녀 마리아에게서 아들이신 예수께서 태어나시니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그때부터 하나님은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아버지와 아들</a:t>
            </a:r>
            <a:r>
              <a:rPr lang="en-US" altLang="ko-KR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이렇게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두 가지 인격체로서 동시에 존재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하게 되셨다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7)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그러나 아들도 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30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세가 되어 성령으로 세례를 받기 전까지는 우리와 똑같은 인간으로 사셨으며 </a:t>
            </a:r>
            <a:r>
              <a:rPr kumimoji="0" lang="ko-KR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아들로서의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진정한 사역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은 성령으로 세례를 받으신 이후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부터 시작하셨다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고로 </a:t>
            </a:r>
            <a:r>
              <a:rPr kumimoji="0" lang="ko-KR" altLang="en-US" sz="3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공생애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이전에 예수께서 기적을 </a:t>
            </a:r>
            <a:r>
              <a:rPr kumimoji="0" lang="ko-KR" altLang="en-US" sz="3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행하셨다거나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귀신을 쫓아냈다는 것은 잘못된 것이다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271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486561" y="389227"/>
            <a:ext cx="11174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8)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예수님의 탄생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은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홀로 한 분이신 하나님께서 아들을 보내신 것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이며 동시에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홀로 한 분이신 하나님의 오심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이라고도 말할 수 있다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왜냐하면 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아들도 홀로 한 분이신 하나님으로서 </a:t>
            </a:r>
            <a:r>
              <a:rPr lang="en-US" altLang="ko-KR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‘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스스로 계신 자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요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, ‘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처음이요 마지막</a:t>
            </a:r>
            <a:r>
              <a:rPr kumimoji="0" lang="en-US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이시기 때문</a:t>
            </a:r>
            <a:r>
              <a:rPr kumimoji="0" lang="ko-KR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이다</a:t>
            </a:r>
            <a:r>
              <a:rPr kumimoji="0" lang="en-US" altLang="ko-KR" sz="3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60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9)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홀로 한 분이신 하나님께서 </a:t>
            </a:r>
            <a:r>
              <a:rPr lang="ko-KR" altLang="en-US" sz="3600" dirty="0" err="1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성육신하시어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사람이 되심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은 </a:t>
            </a:r>
            <a:r>
              <a:rPr lang="ko-KR" altLang="en-US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피 흘릴 수가 없고 죽을 수 없는 하나님께서</a:t>
            </a:r>
            <a:r>
              <a:rPr lang="en-US" altLang="ko-KR" sz="3600" u="sng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,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피 흘려</a:t>
            </a:r>
            <a:r>
              <a:rPr lang="en-US" altLang="ko-KR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 </a:t>
            </a:r>
            <a:r>
              <a:rPr lang="ko-KR" altLang="en-US" sz="3600" u="sng" dirty="0">
                <a:solidFill>
                  <a:srgbClr val="FF000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죽으심으로 인류의 죄를 속죄하기 위한 부득이한 조치</a:t>
            </a:r>
            <a:r>
              <a:rPr lang="ko-KR" altLang="en-US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였다</a:t>
            </a:r>
            <a:r>
              <a:rPr lang="en-US" altLang="ko-KR" sz="36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. </a:t>
            </a:r>
            <a:endParaRPr kumimoji="0" lang="en-US" altLang="ko-KR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935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23858</TotalTime>
  <Words>824</Words>
  <Application>Microsoft Office PowerPoint</Application>
  <PresentationFormat>와이드스크린</PresentationFormat>
  <Paragraphs>82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굴림</vt:lpstr>
      <vt:lpstr>나눔바른고딕</vt:lpstr>
      <vt:lpstr>맑은 고딕</vt:lpstr>
      <vt:lpstr>서울남산 장체 EB</vt:lpstr>
      <vt:lpstr>신라문화체(B)</vt:lpstr>
      <vt:lpstr>조선견고딕</vt:lpstr>
      <vt:lpstr>헬스셋 조릿대 Std</vt:lpstr>
      <vt:lpstr>Arial</vt:lpstr>
      <vt:lpstr>Times New Roman</vt:lpstr>
      <vt:lpstr>2_Office 테마</vt:lpstr>
      <vt:lpstr>15_기본 디자인</vt:lpstr>
      <vt:lpstr>7_기본 디자인</vt:lpstr>
      <vt:lpstr>온라인 새벽기도회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정병진</dc:creator>
  <cp:lastModifiedBy>정 병진</cp:lastModifiedBy>
  <cp:revision>954</cp:revision>
  <cp:lastPrinted>2021-02-16T16:53:25Z</cp:lastPrinted>
  <dcterms:created xsi:type="dcterms:W3CDTF">2020-04-17T10:41:47Z</dcterms:created>
  <dcterms:modified xsi:type="dcterms:W3CDTF">2023-06-14T09:04:50Z</dcterms:modified>
</cp:coreProperties>
</file>