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207" r:id="rId2"/>
    <p:sldId id="12198" r:id="rId3"/>
    <p:sldId id="12199" r:id="rId4"/>
    <p:sldId id="12200" r:id="rId5"/>
    <p:sldId id="12201" r:id="rId6"/>
    <p:sldId id="12202" r:id="rId7"/>
    <p:sldId id="12203" r:id="rId8"/>
    <p:sldId id="12204" r:id="rId9"/>
    <p:sldId id="12205" r:id="rId10"/>
    <p:sldId id="1220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56FE9-6580-4F0E-98B0-5F499F03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F0AFBE-76FC-4515-9CB4-6033722AB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47A731-795F-4414-84DF-0C607658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A6BD21-2025-43CF-B495-DA18E4FB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CC3393-8779-4CD6-A984-45852A9D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0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E35B7E-3770-4876-A5A2-9F5EF01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33CF4D-DA63-4BEA-89F4-57F7F6FC0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49F2B8-7560-43D4-8663-5D9ACCC8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8F1AA0-81A8-4184-83B6-10776FED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25E6FB-AB0A-4D89-A820-7915B9E1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5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D0D928F-53AA-4DAE-9732-8F0D9512C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F70CAA-8DF3-46E8-89E2-F16C3C6AF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974AC3-28FC-4598-9E84-0AC8FC40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1611C4-540A-4165-A151-40AB07E8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EC6DB-5F7C-4477-9ED9-A6DF067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5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314C4-DF5A-4BD9-8EC4-575F3FE6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EBFF6F-057C-411A-89BC-06BE0D2D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7F9368-D0A1-4FEF-B099-6D355300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6E9277-3D55-415E-90B4-884F0C6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024D43-539F-4635-B947-F6EF5F16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72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EE213-1FD7-431D-ABE4-A56FBFC8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308AA4-617F-4B2F-BF85-ADA8C07D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2B03A8-3116-4166-9BE9-A7119A7C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522D7-C5B4-458C-8CA9-0844C4FE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7EBDB1-4AA7-4860-946B-834E8BE5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62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3E943-6280-46C3-9D40-1007BFB5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AB7D9F-8061-446D-A853-41B94B132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0DC4C1-5686-49E7-AE35-9983A8361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04130C-DE72-4DBA-80CF-C3602A10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20CE0E-0F01-4142-8F08-B8AEC6A7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A4886C-3B99-4F33-8856-C907B868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2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4C736F-8CAF-4B0C-8EAD-8F2CCEED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021FAB-3C05-4D86-A125-CE1090B39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8CD51E-2B35-4F88-8AE9-62FA0F36F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D06A0A-7094-46F4-A99F-13950C071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5EC1A2-0DBD-4CAB-A2AC-7B47EA197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E0CB16-D91E-4FD9-933F-A1F52BF7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2C7FAD-92B2-41F3-8EC3-E33709A8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F67960-EA21-4F08-9545-C583DBDA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9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256E7E-4714-459A-9737-368ECA1B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C8A249-0BFD-430E-89D8-8070FB3A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56C4CC5-6912-4C54-9571-3E7C2DF9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5219D5-8D24-4880-9B96-8F49579F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52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169EEE-270B-4B1B-B3A8-5EF1C20E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CF0DE8-B8BC-43A1-9EF3-CF5EC9A4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D4A356-33F9-4636-B6AF-AD90A426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36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09A29B-FC49-4054-A5D1-751C0072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F1E620-F013-48C9-89F2-9D250C6A6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E74848-F0EB-4E4F-B618-BC39567A1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D7D905-19BE-4692-8658-F768969C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9DD374-97F6-4128-B0F2-5C2D95D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9C7097-6196-457C-8631-47E1F6D8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3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9B7157-7D10-4208-9117-A68D4227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06A561D-14D3-4F7E-A940-3788DEA91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B8E146-E151-4C63-96EA-1DE3C883C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5453C6-B20C-4842-B9EA-B40421F2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0EB701-3B70-4A5A-AFE9-82335BE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C1A071-D15A-4F58-9FFA-F51A2F67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05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5FA091-E0EA-45AE-BBEE-51786D20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296398-5B6D-46FB-88D9-4B6EDA51A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ADE712-990E-491A-8874-ABF81C0A4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4C84-A4AF-402D-82B6-4EC8F8235054}" type="datetimeFigureOut">
              <a:rPr lang="ko-KR" altLang="en-US" smtClean="0"/>
              <a:t>2023-08-13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D5FAA6-3C80-4AAF-99F3-927E0A2A2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F7D740-50B8-4979-AFC3-199BA15E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C762-94D9-4F89-8AC2-76E80532F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7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E4F407A-8F51-4999-81FF-01EAC3B4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00" y="0"/>
            <a:ext cx="9474086" cy="45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5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7AA6D7D-2B7C-4766-A57A-B8ACACD9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0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3F1422C-2196-4D56-9826-5C4D0DCCB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0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447C364-6215-4380-937F-6E05A282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0EEF178-D75B-47BD-9FE4-BE5A7479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C8A08B6-1286-4B76-91ED-C756393D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D720F84-BC3E-449E-930C-9AE84F261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D73197D-A46A-4751-B1AF-312AE74D9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0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4B60AA9-9B6B-4E1F-9FA2-F3C84CC2B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1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E390C90-8AC8-49B7-ABF4-1DCECECD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7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3</cp:revision>
  <dcterms:created xsi:type="dcterms:W3CDTF">2023-03-25T12:36:25Z</dcterms:created>
  <dcterms:modified xsi:type="dcterms:W3CDTF">2023-08-12T22:21:07Z</dcterms:modified>
</cp:coreProperties>
</file>