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11475" r:id="rId2"/>
    <p:sldId id="13373" r:id="rId3"/>
    <p:sldId id="13374" r:id="rId4"/>
    <p:sldId id="13375" r:id="rId5"/>
    <p:sldId id="13376" r:id="rId6"/>
    <p:sldId id="13377" r:id="rId7"/>
    <p:sldId id="13378" r:id="rId8"/>
    <p:sldId id="13379" r:id="rId9"/>
    <p:sldId id="13380" r:id="rId10"/>
    <p:sldId id="13381" r:id="rId11"/>
    <p:sldId id="13382" r:id="rId12"/>
    <p:sldId id="13383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70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outlineViewPr>
    <p:cViewPr>
      <p:scale>
        <a:sx n="33" d="100"/>
        <a:sy n="33" d="100"/>
      </p:scale>
      <p:origin x="0" y="-190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0638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70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651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122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116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870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595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608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729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527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494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239186" y="6359528"/>
            <a:ext cx="5581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0F804660-A24B-40C9-B152-CF9C2955C605}" type="slidenum">
              <a:rPr lang="en-US" altLang="ko-KR" sz="1500" b="1">
                <a:solidFill>
                  <a:schemeClr val="bg1"/>
                </a:solidFill>
                <a:latin typeface="Times New Roman" panose="02020603050405020304" pitchFamily="18" charset="0"/>
              </a:rPr>
              <a:pPr/>
              <a:t>‹#›</a:t>
            </a:fld>
            <a:r>
              <a:rPr lang="en-US" altLang="ko-KR" sz="1500" b="1">
                <a:solidFill>
                  <a:schemeClr val="bg1"/>
                </a:solidFill>
                <a:latin typeface="Times New Roman" panose="02020603050405020304" pitchFamily="18" charset="0"/>
              </a:rPr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72880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anose="020B0600000101010101" pitchFamily="34" charset="-127"/>
          <a:ea typeface="굴림" panose="020B0600000101010101" pitchFamily="34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anose="020B0600000101010101" pitchFamily="34" charset="-127"/>
          <a:ea typeface="굴림" panose="020B0600000101010101" pitchFamily="34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anose="020B0600000101010101" pitchFamily="34" charset="-127"/>
          <a:ea typeface="굴림" panose="020B0600000101010101" pitchFamily="34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anose="020B0600000101010101" pitchFamily="34" charset="-127"/>
          <a:ea typeface="굴림" panose="020B0600000101010101" pitchFamily="34" charset="-127"/>
        </a:defRPr>
      </a:lvl5pPr>
      <a:lvl6pPr marL="342900" algn="ctr" rtl="0" fontAlgn="base" latinLnBrk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anose="020B0600000101010101" pitchFamily="34" charset="-127"/>
          <a:ea typeface="굴림" panose="020B0600000101010101" pitchFamily="34" charset="-127"/>
        </a:defRPr>
      </a:lvl6pPr>
      <a:lvl7pPr marL="685800" algn="ctr" rtl="0" fontAlgn="base" latinLnBrk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anose="020B0600000101010101" pitchFamily="34" charset="-127"/>
          <a:ea typeface="굴림" panose="020B0600000101010101" pitchFamily="34" charset="-127"/>
        </a:defRPr>
      </a:lvl7pPr>
      <a:lvl8pPr marL="1028700" algn="ctr" rtl="0" fontAlgn="base" latinLnBrk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anose="020B0600000101010101" pitchFamily="34" charset="-127"/>
          <a:ea typeface="굴림" panose="020B0600000101010101" pitchFamily="34" charset="-127"/>
        </a:defRPr>
      </a:lvl8pPr>
      <a:lvl9pPr marL="1371600" algn="ctr" rtl="0" fontAlgn="base" latinLnBrk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굴림" panose="020B0600000101010101" pitchFamily="34" charset="-127"/>
          <a:ea typeface="굴림" panose="020B0600000101010101" pitchFamily="34" charset="-127"/>
        </a:defRPr>
      </a:lvl9pPr>
    </p:titleStyle>
    <p:bodyStyle>
      <a:lvl1pPr marL="257175" indent="-257175" algn="l" rtl="0" fontAlgn="base" latinLnBrk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 latinLnBrk="1">
        <a:spcBef>
          <a:spcPct val="20000"/>
        </a:spcBef>
        <a:spcAft>
          <a:spcPct val="0"/>
        </a:spcAft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 latinLnBrk="1">
        <a:spcBef>
          <a:spcPct val="20000"/>
        </a:spcBef>
        <a:spcAft>
          <a:spcPct val="0"/>
        </a:spcAft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 latinLnBrk="1">
        <a:spcBef>
          <a:spcPct val="20000"/>
        </a:spcBef>
        <a:spcAft>
          <a:spcPct val="0"/>
        </a:spcAft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 latinLnBrk="1">
        <a:spcBef>
          <a:spcPct val="20000"/>
        </a:spcBef>
        <a:spcAft>
          <a:spcPct val="0"/>
        </a:spcAft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>
            <a:extLst>
              <a:ext uri="{FF2B5EF4-FFF2-40B4-BE49-F238E27FC236}">
                <a16:creationId xmlns:a16="http://schemas.microsoft.com/office/drawing/2014/main" id="{22A91938-E162-4213-A445-2C418D435F7F}"/>
              </a:ext>
            </a:extLst>
          </p:cNvPr>
          <p:cNvSpPr txBox="1">
            <a:spLocks noChangeArrowheads="1"/>
          </p:cNvSpPr>
          <p:nvPr/>
        </p:nvSpPr>
        <p:spPr>
          <a:xfrm>
            <a:off x="1058272" y="2054870"/>
            <a:ext cx="7153911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    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내게주어진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믿음의길이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F25DC66-25AD-472B-AAEA-34BBBEB9F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" y="807095"/>
            <a:ext cx="7277100" cy="1247775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BEE9ECCB-F687-44E4-8759-31842E6E1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920" y="2805112"/>
            <a:ext cx="6553200" cy="1247775"/>
          </a:xfrm>
          <a:prstGeom prst="rect">
            <a:avLst/>
          </a:prstGeom>
        </p:spPr>
      </p:pic>
      <p:sp>
        <p:nvSpPr>
          <p:cNvPr id="26" name="Rectangle 3">
            <a:extLst>
              <a:ext uri="{FF2B5EF4-FFF2-40B4-BE49-F238E27FC236}">
                <a16:creationId xmlns:a16="http://schemas.microsoft.com/office/drawing/2014/main" id="{15D96412-AE32-4A6E-8735-C8B486428601}"/>
              </a:ext>
            </a:extLst>
          </p:cNvPr>
          <p:cNvSpPr txBox="1">
            <a:spLocks noChangeArrowheads="1"/>
          </p:cNvSpPr>
          <p:nvPr/>
        </p:nvSpPr>
        <p:spPr>
          <a:xfrm>
            <a:off x="3936274" y="4052887"/>
            <a:ext cx="7310847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     좁은 길이나 낮은 길이라도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9A58DBC3-B84A-4ADF-A193-8A8E1B5B3E61}"/>
              </a:ext>
            </a:extLst>
          </p:cNvPr>
          <p:cNvSpPr txBox="1">
            <a:spLocks noChangeArrowheads="1"/>
          </p:cNvSpPr>
          <p:nvPr/>
        </p:nvSpPr>
        <p:spPr>
          <a:xfrm>
            <a:off x="670560" y="219814"/>
            <a:ext cx="7153911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◎나는 믿음으로 살리라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53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6748820-7909-4223-B36F-088DEED1A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479787"/>
            <a:ext cx="7958818" cy="135255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289F17F9-78BC-40BC-B09E-A3A19F399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594" y="2600800"/>
            <a:ext cx="7958818" cy="1352550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0C4A4134-2F95-4CCA-BA4E-7F6A3F95471A}"/>
              </a:ext>
            </a:extLst>
          </p:cNvPr>
          <p:cNvSpPr txBox="1">
            <a:spLocks noChangeArrowheads="1"/>
          </p:cNvSpPr>
          <p:nvPr/>
        </p:nvSpPr>
        <p:spPr>
          <a:xfrm>
            <a:off x="1341120" y="1832337"/>
            <a:ext cx="7350034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살리라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오직믿음으로살리라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날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0783285-E79C-43A0-A24C-DB23BA341EA3}"/>
              </a:ext>
            </a:extLst>
          </p:cNvPr>
          <p:cNvSpPr txBox="1">
            <a:spLocks noChangeArrowheads="1"/>
          </p:cNvSpPr>
          <p:nvPr/>
        </p:nvSpPr>
        <p:spPr>
          <a:xfrm>
            <a:off x="3448593" y="4102415"/>
            <a:ext cx="8386356" cy="917528"/>
          </a:xfrm>
          <a:prstGeom prst="rect">
            <a:avLst/>
          </a:prstGeom>
        </p:spPr>
        <p:txBody>
          <a:bodyPr rtlCol="0">
            <a:normAutofit fontScale="925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살리신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예수의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-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  복음 위에서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-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  살리 난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46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4246B99-AC66-464B-98CD-42432C33F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46" y="479788"/>
            <a:ext cx="9010650" cy="135255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94B5B883-DCB6-423A-A9A5-992B1F7F1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908" y="2561817"/>
            <a:ext cx="4829175" cy="1438275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AA881C00-918C-4A4B-BAB3-723D661BBC5B}"/>
              </a:ext>
            </a:extLst>
          </p:cNvPr>
          <p:cNvSpPr txBox="1">
            <a:spLocks noChangeArrowheads="1"/>
          </p:cNvSpPr>
          <p:nvPr/>
        </p:nvSpPr>
        <p:spPr>
          <a:xfrm>
            <a:off x="1186542" y="1783625"/>
            <a:ext cx="8880567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믿음의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고난을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피하지않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으리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날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5F26B34-332A-46C1-8C85-ECE431999B63}"/>
              </a:ext>
            </a:extLst>
          </p:cNvPr>
          <p:cNvSpPr txBox="1">
            <a:spLocks noChangeArrowheads="1"/>
          </p:cNvSpPr>
          <p:nvPr/>
        </p:nvSpPr>
        <p:spPr>
          <a:xfrm>
            <a:off x="6836908" y="4065409"/>
            <a:ext cx="5163503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살리신 </a:t>
            </a:r>
            <a:r>
              <a:rPr lang="en-US" altLang="ko-KR" sz="4000" dirty="0"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-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예수의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복음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30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50414D9-FD9C-4D28-B093-8ED8DDDC8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01" y="471080"/>
            <a:ext cx="8105775" cy="13525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7CF60A7-D637-4848-8152-5925091FC004}"/>
              </a:ext>
            </a:extLst>
          </p:cNvPr>
          <p:cNvSpPr txBox="1">
            <a:spLocks noChangeArrowheads="1"/>
          </p:cNvSpPr>
          <p:nvPr/>
        </p:nvSpPr>
        <p:spPr>
          <a:xfrm>
            <a:off x="1384662" y="1901870"/>
            <a:ext cx="8146870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위해 서    살    리   라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014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0A7E7402-2E93-430A-A3FF-A59E6E9DE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58" y="619260"/>
            <a:ext cx="7886700" cy="124777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30180948-D0DA-45B1-8E41-5B4B951750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983" y="2491603"/>
            <a:ext cx="5943600" cy="1247775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94FA2E5D-2F5D-4A95-8F98-834EF1DB291A}"/>
              </a:ext>
            </a:extLst>
          </p:cNvPr>
          <p:cNvSpPr txBox="1">
            <a:spLocks noChangeArrowheads="1"/>
          </p:cNvSpPr>
          <p:nvPr/>
        </p:nvSpPr>
        <p:spPr>
          <a:xfrm>
            <a:off x="398417" y="1867035"/>
            <a:ext cx="7709263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      하 나님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기뻐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하신길이면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82A2C1A-C16E-47F4-9484-1F46AD9B986C}"/>
              </a:ext>
            </a:extLst>
          </p:cNvPr>
          <p:cNvSpPr txBox="1">
            <a:spLocks noChangeArrowheads="1"/>
          </p:cNvSpPr>
          <p:nvPr/>
        </p:nvSpPr>
        <p:spPr>
          <a:xfrm>
            <a:off x="5849983" y="3739378"/>
            <a:ext cx="6520543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그길을걸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어  가리 라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26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7CFD27F4-2141-4B25-979C-6CF8A84A2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81" y="489993"/>
            <a:ext cx="6419850" cy="141922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475231BC-A861-45A2-B985-E2380501E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656" y="2388461"/>
            <a:ext cx="7381875" cy="1419225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70B1C44-015C-4298-A70C-58930512747D}"/>
              </a:ext>
            </a:extLst>
          </p:cNvPr>
          <p:cNvSpPr txBox="1">
            <a:spLocks noChangeArrowheads="1"/>
          </p:cNvSpPr>
          <p:nvPr/>
        </p:nvSpPr>
        <p:spPr>
          <a:xfrm>
            <a:off x="4223657" y="3739378"/>
            <a:ext cx="8146870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가난과무명으로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가는 길이라도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31AB3A6-DE3C-431B-AF7C-6EEAB79D8FFA}"/>
              </a:ext>
            </a:extLst>
          </p:cNvPr>
          <p:cNvSpPr txBox="1">
            <a:spLocks noChangeArrowheads="1"/>
          </p:cNvSpPr>
          <p:nvPr/>
        </p:nvSpPr>
        <p:spPr>
          <a:xfrm>
            <a:off x="1691640" y="1875064"/>
            <a:ext cx="6520543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내가걸어갈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믿음의길이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407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3B8C6B97-EEB4-4B20-8B14-50C5C0593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72" y="562111"/>
            <a:ext cx="6934200" cy="136207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E7F5A68-C66A-4EE3-A59B-B6DCBBCB7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374" y="2619647"/>
            <a:ext cx="6934200" cy="1409700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2CFF8C6F-7CE6-45F6-8D37-026BBA83CED5}"/>
              </a:ext>
            </a:extLst>
          </p:cNvPr>
          <p:cNvSpPr txBox="1">
            <a:spLocks noChangeArrowheads="1"/>
          </p:cNvSpPr>
          <p:nvPr/>
        </p:nvSpPr>
        <p:spPr>
          <a:xfrm>
            <a:off x="1341120" y="1875064"/>
            <a:ext cx="6871063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하나님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영광 의길이라면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B48BF84A-B800-400E-9E94-871B7ECC4850}"/>
              </a:ext>
            </a:extLst>
          </p:cNvPr>
          <p:cNvSpPr txBox="1">
            <a:spLocks noChangeArrowheads="1"/>
          </p:cNvSpPr>
          <p:nvPr/>
        </p:nvSpPr>
        <p:spPr>
          <a:xfrm>
            <a:off x="4736374" y="4105545"/>
            <a:ext cx="7542712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나는그길을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걸으리 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나는믿음으로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79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6748820-7909-4223-B36F-088DEED1A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479787"/>
            <a:ext cx="7958818" cy="135255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289F17F9-78BC-40BC-B09E-A3A19F399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594" y="2600800"/>
            <a:ext cx="7958818" cy="1352550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0C4A4134-2F95-4CCA-BA4E-7F6A3F95471A}"/>
              </a:ext>
            </a:extLst>
          </p:cNvPr>
          <p:cNvSpPr txBox="1">
            <a:spLocks noChangeArrowheads="1"/>
          </p:cNvSpPr>
          <p:nvPr/>
        </p:nvSpPr>
        <p:spPr>
          <a:xfrm>
            <a:off x="1341120" y="1832337"/>
            <a:ext cx="7350034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살리라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오직믿음으로살리라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날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0783285-E79C-43A0-A24C-DB23BA341EA3}"/>
              </a:ext>
            </a:extLst>
          </p:cNvPr>
          <p:cNvSpPr txBox="1">
            <a:spLocks noChangeArrowheads="1"/>
          </p:cNvSpPr>
          <p:nvPr/>
        </p:nvSpPr>
        <p:spPr>
          <a:xfrm>
            <a:off x="3448593" y="4102415"/>
            <a:ext cx="8386356" cy="917528"/>
          </a:xfrm>
          <a:prstGeom prst="rect">
            <a:avLst/>
          </a:prstGeom>
        </p:spPr>
        <p:txBody>
          <a:bodyPr rtlCol="0">
            <a:normAutofit fontScale="925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살리신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예수의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-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  복음 위에서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-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 살리 난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22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4246B99-AC66-464B-98CD-42432C33F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46" y="479788"/>
            <a:ext cx="9010650" cy="135255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94B5B883-DCB6-423A-A9A5-992B1F7F1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908" y="2561817"/>
            <a:ext cx="4829175" cy="1438275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AA881C00-918C-4A4B-BAB3-723D661BBC5B}"/>
              </a:ext>
            </a:extLst>
          </p:cNvPr>
          <p:cNvSpPr txBox="1">
            <a:spLocks noChangeArrowheads="1"/>
          </p:cNvSpPr>
          <p:nvPr/>
        </p:nvSpPr>
        <p:spPr>
          <a:xfrm>
            <a:off x="1186542" y="1783625"/>
            <a:ext cx="8880567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믿음의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고난을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피하지않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으리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날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5F26B34-332A-46C1-8C85-ECE431999B63}"/>
              </a:ext>
            </a:extLst>
          </p:cNvPr>
          <p:cNvSpPr txBox="1">
            <a:spLocks noChangeArrowheads="1"/>
          </p:cNvSpPr>
          <p:nvPr/>
        </p:nvSpPr>
        <p:spPr>
          <a:xfrm>
            <a:off x="6836908" y="4065409"/>
            <a:ext cx="5163503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살리신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예수의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복음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21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50414D9-FD9C-4D28-B093-8ED8DDDC8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01" y="471080"/>
            <a:ext cx="8105775" cy="13525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7CF60A7-D637-4848-8152-5925091FC004}"/>
              </a:ext>
            </a:extLst>
          </p:cNvPr>
          <p:cNvSpPr txBox="1">
            <a:spLocks noChangeArrowheads="1"/>
          </p:cNvSpPr>
          <p:nvPr/>
        </p:nvSpPr>
        <p:spPr>
          <a:xfrm>
            <a:off x="1384662" y="1901870"/>
            <a:ext cx="8146870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위해 서    살    리   라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725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7CFD27F4-2141-4B25-979C-6CF8A84A2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81" y="489993"/>
            <a:ext cx="6419850" cy="141922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475231BC-A861-45A2-B985-E2380501E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656" y="2388461"/>
            <a:ext cx="7381875" cy="1419225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70B1C44-015C-4298-A70C-58930512747D}"/>
              </a:ext>
            </a:extLst>
          </p:cNvPr>
          <p:cNvSpPr txBox="1">
            <a:spLocks noChangeArrowheads="1"/>
          </p:cNvSpPr>
          <p:nvPr/>
        </p:nvSpPr>
        <p:spPr>
          <a:xfrm>
            <a:off x="4223657" y="3739378"/>
            <a:ext cx="8146870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두려운길이라도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나는 걸어가리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31AB3A6-DE3C-431B-AF7C-6EEAB79D8FFA}"/>
              </a:ext>
            </a:extLst>
          </p:cNvPr>
          <p:cNvSpPr txBox="1">
            <a:spLocks noChangeArrowheads="1"/>
          </p:cNvSpPr>
          <p:nvPr/>
        </p:nvSpPr>
        <p:spPr>
          <a:xfrm>
            <a:off x="1584960" y="1875064"/>
            <a:ext cx="6627223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나의힘으로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걸을수없는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92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3B8C6B97-EEB4-4B20-8B14-50C5C0593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72" y="562111"/>
            <a:ext cx="6934200" cy="136207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E7F5A68-C66A-4EE3-A59B-B6DCBBCB7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374" y="2619647"/>
            <a:ext cx="6934200" cy="1409700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2CFF8C6F-7CE6-45F6-8D37-026BBA83CED5}"/>
              </a:ext>
            </a:extLst>
          </p:cNvPr>
          <p:cNvSpPr txBox="1">
            <a:spLocks noChangeArrowheads="1"/>
          </p:cNvSpPr>
          <p:nvPr/>
        </p:nvSpPr>
        <p:spPr>
          <a:xfrm>
            <a:off x="1341120" y="1875064"/>
            <a:ext cx="6871063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하나님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내게 용기주시리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B48BF84A-B800-400E-9E94-871B7ECC4850}"/>
              </a:ext>
            </a:extLst>
          </p:cNvPr>
          <p:cNvSpPr txBox="1">
            <a:spLocks noChangeArrowheads="1"/>
          </p:cNvSpPr>
          <p:nvPr/>
        </p:nvSpPr>
        <p:spPr>
          <a:xfrm>
            <a:off x="4736374" y="4105545"/>
            <a:ext cx="7542712" cy="917528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나는그길을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걸으리  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나는믿음으로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dobe 고딕 Std B" panose="020B0800000000000000" pitchFamily="34" charset="-127"/>
              <a:ea typeface="Adobe 고딕 Std B" panose="020B0800000000000000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062473"/>
      </p:ext>
    </p:extLst>
  </p:cSld>
  <p:clrMapOvr>
    <a:masterClrMapping/>
  </p:clrMapOvr>
</p:sld>
</file>

<file path=ppt/theme/theme1.xml><?xml version="1.0" encoding="utf-8"?>
<a:theme xmlns:a="http://schemas.openxmlformats.org/drawingml/2006/main" name="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anose="020B0600000101010101" pitchFamily="34" charset="-127"/>
            <a:ea typeface="굴림" panose="020B0600000101010101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anose="020B0600000101010101" pitchFamily="34" charset="-127"/>
            <a:ea typeface="굴림" panose="020B0600000101010101" pitchFamily="34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115</Words>
  <Application>Microsoft Office PowerPoint</Application>
  <PresentationFormat>와이드스크린</PresentationFormat>
  <Paragraphs>23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Adobe 고딕 Std B</vt:lpstr>
      <vt:lpstr>굴림</vt:lpstr>
      <vt:lpstr>조선견고딕</vt:lpstr>
      <vt:lpstr>Arial</vt:lpstr>
      <vt:lpstr>Times New Roman</vt:lpstr>
      <vt:lpstr>4_기본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 병진</dc:creator>
  <cp:lastModifiedBy>정 병진</cp:lastModifiedBy>
  <cp:revision>51</cp:revision>
  <dcterms:created xsi:type="dcterms:W3CDTF">2023-05-12T10:36:02Z</dcterms:created>
  <dcterms:modified xsi:type="dcterms:W3CDTF">2023-08-12T11:56:27Z</dcterms:modified>
</cp:coreProperties>
</file>