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19"/>
  </p:handoutMasterIdLst>
  <p:sldIdLst>
    <p:sldId id="12821" r:id="rId3"/>
    <p:sldId id="12563" r:id="rId4"/>
    <p:sldId id="12668" r:id="rId5"/>
    <p:sldId id="13037" r:id="rId6"/>
    <p:sldId id="13038" r:id="rId7"/>
    <p:sldId id="13039" r:id="rId8"/>
    <p:sldId id="13040" r:id="rId9"/>
    <p:sldId id="13041" r:id="rId10"/>
    <p:sldId id="13042" r:id="rId11"/>
    <p:sldId id="12739" r:id="rId12"/>
    <p:sldId id="12813" r:id="rId13"/>
    <p:sldId id="12846" r:id="rId14"/>
    <p:sldId id="13044" r:id="rId15"/>
    <p:sldId id="13045" r:id="rId16"/>
    <p:sldId id="13046" r:id="rId17"/>
    <p:sldId id="12881" r:id="rId18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신라문화체(B)" panose="02020603020101020101" pitchFamily="18" charset="-127"/>
                <a:ea typeface="신라문화체(B)" panose="02020603020101020101" pitchFamily="18" charset="-127"/>
                <a:cs typeface="신라문화체(B)" panose="02020603020101020101" pitchFamily="18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신라문화체(B)" panose="02020603020101020101" pitchFamily="18" charset="-127"/>
              <a:ea typeface="신라문화체(B)" panose="02020603020101020101" pitchFamily="18" charset="-127"/>
              <a:cs typeface="신라문화체(B)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03387" y="6054919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- 2023.04.07(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신라문화체(B)" panose="02020603020101020101" pitchFamily="18" charset="-127"/>
              </a:rPr>
              <a:t>-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B416CE-D497-4871-949C-556713BF93B8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1992218"/>
            <a:ext cx="11945922" cy="324491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1" lang="ko-KR" altLang="en-US" sz="3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쓴뿌리제거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(17)-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“</a:t>
            </a:r>
            <a:r>
              <a:rPr kumimoji="1" lang="ko-KR" altLang="en-US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의심 불신의 영 쓴 뿌리는 </a:t>
            </a:r>
            <a:endParaRPr kumimoji="1" lang="en-US" altLang="ko-KR" sz="7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ko-KR" altLang="en-US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어떻게 제거할 수 있는가</a:t>
            </a:r>
            <a:r>
              <a:rPr kumimoji="1" lang="en-US" altLang="ko-KR" sz="7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마태복음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  <a:cs typeface="+mn-cs"/>
              </a:rPr>
              <a:t>14:22~33 )</a:t>
            </a:r>
          </a:p>
        </p:txBody>
      </p:sp>
    </p:spTree>
    <p:extLst>
      <p:ext uri="{BB962C8B-B14F-4D97-AF65-F5344CB8AC3E}">
        <p14:creationId xmlns:p14="http://schemas.microsoft.com/office/powerpoint/2010/main" val="96914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“이성에 사로잡혀 하나님의 능력과 역사를 믿지 못해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영과 십자가 세운다”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지은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제사를 드리고 미신과 잡신을 섬김으로 의심과 불신앙의 죄에 빠져 살아온 것을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조상들에게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제사드리고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귀신에게 절함으로 내 머리 속을 온통 귀신들로 채운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내려온 귀신들로 인하여 나도 모르게 하나님의 능력과 기적을 불신하였습니다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말씀을 부정했습니다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하나님의 인도하심과 보호하심을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399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그래서 내 삶을 하나님께 맡기지도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근심 걱정에 시달렸습니다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귀신들로 인하여 기도할 때마다 줄곧 기도하는 것을 방해 받았습니다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하나님께 소망을 두지도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오히려 의심과 불신앙의 영을 받아들였습니다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하나님은 성경의 기록 속에만 존재하시는 것이 아니라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지금도 살아서 역사하시는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분이신데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조상들은 조상귀신들이 와서 복을 준다고 믿었지만 나는 하나님께서 와서 복 주신다는 것을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2364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그것은 신앙을 방해하는 악한 영들이 나에게 하나님을 불신하게 만들고 있는 것이었습니다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나와 내 조상들이 제사를 지냄으로 의심하는 영과 미혹하는 영에 빠져 하나님의 말씀을 불신했음을 진실로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의심하는 사람은 무엇이든지 주께 얻기를 생각하지 말라는 말씀처럼 하나님께 아무것도 얻지 못한 채 살아온 것을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245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미신 잡신을 신뢰했던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잘못되고 집안에 우환이 생기는 것은 천지신명과 칠성신과 성주신을 잘못 섬긴 것에 대한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댓가라고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그러나 실은 나와 내 조상들이 미신과 잡신을 섬김으로 귀신들이 치고 들어와서 나에게 저주를 퍼붓고 있다는 것을 진정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무지했습니다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무식했습니다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이러한 나와 내 조상들의 어리석음을 이 시간 진실로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하나님을 믿지 않고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오히려 미신과 잡신을 신뢰하며 살아온 죄를 진실로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6791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나의 아버지 되신 하나님만을 전적으로 믿고 신뢰하며 살기를 원합니다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모든 불신앙의 죄를 벗어버리고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오직 머리와 가슴으로 주님의 말씀을 믿고 선포하며 살겠습니다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기도하면 응답해 주심을 믿고 날마다 엎드려 기도하겠습니다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주님의 전능하심을 믿고 선포하겠습니다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절대로 귀신을 두려워하지 않겠습니다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나에게는 귀신을 쫓아낼 수 있는 영적인 무기가 있음을 믿습니다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주여 나의 믿음 없는 것을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도와주옵소서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7217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제사드리고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미신 잡신을 섬겨 내려온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영과 십자가 세운다</a:t>
            </a:r>
            <a:r>
              <a:rPr kumimoji="1" lang="en-US" altLang="ko-KR" sz="4000" dirty="0">
                <a:solidFill>
                  <a:srgbClr val="C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”(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46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이성을 의지하고 하나님의 능력과 역사를 의심하고 불신한 죄</a:t>
            </a: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저는 저의 이성을 의지하고 하나님의 능력과 역사를 의심한 채 불신하며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진정 믿어야 할 것은 믿지 않고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믿어서는 낭패 보는 것을 오히려 의지하고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생각에 이성적으로 납득이 되는 것은 믿으려 했지만 하나님과 초자연적인 역사를 도무지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믿지를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너무나 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魂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soul)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적이어서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의심과 불신앙의 죄에 빠져 살아온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하나님의 전능하심을 온전히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우리가 기도한다고 할지라도 과연 하나님께서 응답해 주실 것인지에 대해서 확신을 갖지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말씀은 능치 못함이 없어 그대로 된다는 것이라고 들었지만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진짜 그렇게 된다고는 생각하지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아니 그런 것은 말도 안 된다고 생각할 때도 있었습니다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만약 우리가 믿는 대로 되어지고 말한 대로 되어진다면 이 세상에서 못 할 것이 하나도 없을 것인데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그러한 일은 있을 수 없다고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하나님을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살아계신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분으로 신뢰하지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지금도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살아계셔서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전능한 능력을 보이시며 초자연적인 일들 행하신다고 말을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그러므로 내가 병들었을 때에 하나님께 기도하면 과연 하나님께서 내 병을 치료해주실 것인지 의심했습니다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몇 번 기도했는데 응답이 없으면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병은 의사가 고치는 것이지 하나님께 기도하여 고치려 한다는 것은 오히려 미신적인 일이라고 판단했습니다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하나님께서는 지금도 우리의 병을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고쳐주신다고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설교하시는 목사님을 허풍쟁이라고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554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또한 우리가 하나님께 봉사하고 헌신하고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충성하고 헌금하면 훗날 하나님께서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보상해주신다는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것을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천국과 지옥은 죽어봐야 알 수 있는데 그것을 믿으라고 강요하는 것은 지나치다고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누가 천사를 만나보았고 또한 귀신을 보았다고 말할 때면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그들의 몸이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허약해져서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헛것을 본 것이라고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성경에 기록된 초자연적인 역사는 다 그때나 일어났던 일이지 오늘날에는 일어나지 않는다고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956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성경에 기록된 초자연적인 기적이라도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그것은 그렇게 일어난 것이라고 믿어버린 이들의 신앙고백이라고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죄송합니다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너무나 영적으로 무지하고 어리석어 하나님의 말씀을 신뢰하지 못하고 살아온 이 죄를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03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지금도 하나님께서는 성령을 보내셔서 기적과 표적을 보여주시고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은사와 능력까지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부어주신다는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말씀을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하나님께서 우리에게 은혜로 주신 것들을 체험하지 못하며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하나님의 능력과 역사를 경험하지 못한 채 살아온 것입니다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저의 믿음은 자라지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그럴수록 하나님께 기도하는데 게을렀습니다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기도하는 시간은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헛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된 시간이라고 생각했기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그러므로 하나님께 충성하지도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664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수고한 것이 과연 하나님께 상달되는지 믿을 수가 없었기 때문입니다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그것을 상급으로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갚아주신다는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말에는 더욱 납득이 가질 않았습니다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남들에게 전도하지도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살아계시는지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안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살아계시는지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모르는데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과연 무슨 말을 전할 수 있었겠습니까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?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주님께서는 나에게 증인으로 살라고 하셨지만 저는 평생 주님의 증인으로 살지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624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쓴뿌리제거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(17)–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 불신의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오히려 내가 예수 믿는 것 때문에 주변에서 나를 왕따를 시키고 소외시킬까 봐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예수 믿는 사람이라는 것조차 드러내지도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하나님께서는 당신의 자녀들에게 놀라운 권세를 주셨다는 것도 믿지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귀신을 오히려 두려워했습니다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말로는 나도 하나님의 자녀라고 하면서도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의심과 불신앙에 빠져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전심으로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용서하여 주시고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살려주옵소서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2154698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32819</TotalTime>
  <Words>1016</Words>
  <Application>Microsoft Office PowerPoint</Application>
  <PresentationFormat>와이드스크린</PresentationFormat>
  <Paragraphs>42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Adobe 고딕 Std B</vt:lpstr>
      <vt:lpstr>굴림</vt:lpstr>
      <vt:lpstr>맑은 고딕</vt:lpstr>
      <vt:lpstr>서울남산 장체EB</vt:lpstr>
      <vt:lpstr>신라문화체(B)</vt:lpstr>
      <vt:lpstr>조선견고딕</vt:lpstr>
      <vt:lpstr>Arial</vt:lpstr>
      <vt:lpstr>Times New Roman</vt:lpstr>
      <vt:lpstr>15_기본 디자인</vt:lpstr>
      <vt:lpstr>14_기본 디자인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720</cp:revision>
  <cp:lastPrinted>2021-02-16T16:53:25Z</cp:lastPrinted>
  <dcterms:created xsi:type="dcterms:W3CDTF">2020-04-17T10:41:47Z</dcterms:created>
  <dcterms:modified xsi:type="dcterms:W3CDTF">2023-04-08T00:11:06Z</dcterms:modified>
</cp:coreProperties>
</file>