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9"/>
  </p:handoutMasterIdLst>
  <p:sldIdLst>
    <p:sldId id="12697" r:id="rId3"/>
    <p:sldId id="12563" r:id="rId4"/>
    <p:sldId id="12668" r:id="rId5"/>
    <p:sldId id="12969" r:id="rId6"/>
    <p:sldId id="12970" r:id="rId7"/>
    <p:sldId id="12971" r:id="rId8"/>
    <p:sldId id="12972" r:id="rId9"/>
    <p:sldId id="12739" r:id="rId10"/>
    <p:sldId id="12813" r:id="rId11"/>
    <p:sldId id="12846" r:id="rId12"/>
    <p:sldId id="12977" r:id="rId13"/>
    <p:sldId id="12978" r:id="rId14"/>
    <p:sldId id="12979" r:id="rId15"/>
    <p:sldId id="12980" r:id="rId16"/>
    <p:sldId id="12981" r:id="rId17"/>
    <p:sldId id="12881" r:id="rId18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21831" y="6054919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- 2023.03.10(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495169-D58A-DAB9-F1F4-3299253F99B0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쓴뿌리제거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(15) 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탐욕 욕심의 영 쓴 뿌리는 </a:t>
            </a:r>
            <a:endParaRPr kumimoji="1" lang="en-US" altLang="ko-KR" sz="8600" b="0" i="0" u="none" strike="noStrike" kern="1200" cap="none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요한일서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2:15~17 )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그래서 어떻게 하면 성공할 수 있는지 무당에게 물어보았습니다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어떻게 하면 부자가 되고 어떻게 하면 높은 지위에 오를 수 있는지를 돈으로 물었습니다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잘못된 욕심을 갖고 귀신들의 말을 듣고 무당이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시킨대로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행해온 지난 날의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세상적인 성공을 이루고자 귀신의 힘을 빌어서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부디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갖고 싶고 이루고 싶은 욕망이 올라올 때에는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안절부절했습니다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 때면 애를 태우며 전전긍긍하였습니다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 때에는 먼저 하나님께 기도하여 하나님의 뜻을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구했어야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했는데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뜻을 구하여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응답받는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시간이 힘들고 귀찮아서 무당을 찾았습니다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왜냐하면 하나님은 내 욕심을 쉽게 이뤄줄 것 같지 않았기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무당에게 빌었습니다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18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무당을 찾아가서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속시원히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물어보고 무당의 힘을 빌려서 성공하고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복받기를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원했던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악한 영을 받아들이고 말았습니다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무당의 영은 귀신들의 영인데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귀신들이 가르쳐주는 거짓 점괘에 미혹된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얼마나 그럴싸하고 얼마나 그렇게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믿겨지든지요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거짓된 것을 믿고 따라서 그것으로 성공하려 한 죄를 회개하고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하나님께서는 모든 탐심은 다 우상숭배라고 하셨는데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골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3:5),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탐심이 가득한 마음을 내려놓지 못한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316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무당을 섬겨 우상숭배한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이 세상적인 욕심을 미끼로 무당의 영이 우리를 부르고 있다는 것을 잘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불나방이 불 속에 들어가듯 그만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무당에게로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발길을 옮기고 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더 이상 무당의 말에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귀기울이지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않게 하시고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 이상 무당이 섬기는 귀신을 나의 주인으로 섬기지 않기를 소망합니다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7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더디 가고 혹 늦게 가더라도 하나님의 뜻을 구하고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구하는 주님의 참된 성도가 되게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더럽고 추한 이 세상에 속한 욕심을 내려놓게 하시고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맘몬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신을 사랑하지 말게 하시고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자족하는 마음으로 살아가게 도와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이 세상의 속한 탐욕보다는 성령의 열매로서 절제하는 마음을 제 속에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부어주시기를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원합니다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231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그리고 이 세상에 속한 허영이 아니라 하늘에 속한 것을 구하게 하시기를 원합니다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일시적인 것이 아니라 영원한 것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육체에 속한 것이 아니라 영에 속한 것을 바라고 소망하며 살게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나의 욕심이 변하여 오로지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기도욕심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말씀욕심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천국욕심을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품고 살아가게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날마다 하늘의 욕심을 품고 살아가게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680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세상에 속한 탐욕에 사로잡혀 미친 듯 살아온 죄</a:t>
            </a:r>
            <a:endParaRPr kumimoji="1" lang="en-US" altLang="ko-KR" sz="4000" b="1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저는 이 세상에 속한 욕망에 사로잡혀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우리가 이 세상에 아무것도 가지고 온 것이 없으며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이 세상에 속한 것들은 죽을 때에 그 어떤 것도 가지고 가지도 못하는데도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더 가지려는 욕심과 더 높아지려는 욕심을 내려놓지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왜 그리 물질적인 소유욕은 그렇게도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강한지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그것을 도무지 내려놓을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 좋은 집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 좋은 옷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 좋은 차를 갖고 싶은 욕심에 늘 사로잡혀 지냈습니다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더 많이 가져보려고 건강을 해치면서까지 밤낮을 가리지 않고 일했으며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주일도 빼먹고 일을 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늘 피곤했습니다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지쳤습니다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그러니 피곤하여 예배시간과 기도시간에는 늘 졸았습니다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영적인 일과 자녀들을 위해 기도해야 할 새벽기도시간은 늘 나와는 거리가 멀었습니다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돈을 더 벌기 위해 십일조도 아까워 온전하게 드리지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무엇인가를 갖고 싶은 세상적인 욕망이 올라올 때면 그것을 절제하지 못했기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돈을 사랑하지 말라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그것은 일만 악의 뿌리가 된다고 말씀하셨지만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딤전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6:8)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그것을 내려놓지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그렇습니다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지나친 탐욕 때문에 제 삶에는 만족함이 없었던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먹을 것과 입을 것이 있으면 족한 줄로 알라고 하셨지만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딤전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6:8),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남이 가진 것에 대한 끊임없는 탐욕을 결코 버리지 못했기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22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것은 분수에 지나치다는 것을 알면서도 그것을 내려놓지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이 세상에 살면서 물질욕과 권세욕에 빠져 살아온 탐욕의 죄를 이 시간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저는 이 세상적인 것을 즐겨보려는 욕심도 아주 많았습니다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남들 해보는 것은 다 해 봐야 직성이 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먹을 것도 다 먹어봐야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남들이 입는 것이라면 나도 입어봐야 직성이 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45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남들이 놀러 다니는 곳에는 나도 놀러 가봐야 직성이 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이 세상의 쾌락에 사로잡혀 살았던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사실 저는 취미생활이라고 말로 우겼지만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실은 이 세상의 것들을 보고 즐기는 욕망을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육체적인 쾌락을 즐기는 것을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유흥도 즐겼고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음란도 즐겼으며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해보고 싶은 것은 다 해보며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끝없은 욕망을 주체하지 못했기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이렇게 욕망에 사로잡혀 산 죄를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영적인 것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영원한 것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영혼을 위한 것에는 욕심을 내지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1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땅에 속한 것에는 그렇게 열심을 내면서 거룩한 것을 위해서는 시간과 물질을 드리지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쾌락을 위해 네 이웃의 아내를 탐내지 말며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소유욕을 위해 네 이웃의 소유를 탐내지 말라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20:17)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고 그렇게 말씀하셨지만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그 욕망을 이기지 못하고 살아온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저의 이 부질없이 쾌락에 빠져 지내온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예수님의 피로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974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“이 세상의 탐욕에 사로잡혀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(15)–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탐욕 욕심의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무당 점쟁이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무당과 점쟁이를 섬겨 탐욕 욕심의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세상에서 가장 욕심이 많은 사람은 무당인데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무당을 찾아가 더러운 탐욕과 욕심의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악한 영들이 내 배꼽 주변에 자리잡고 그곳에 집을 짓게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사실 저는 쉽게 성공하고 싶어서 무당을 찾아갔으며 무당을 가까이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32299</TotalTime>
  <Words>1042</Words>
  <Application>Microsoft Office PowerPoint</Application>
  <PresentationFormat>와이드스크린</PresentationFormat>
  <Paragraphs>43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714</cp:revision>
  <cp:lastPrinted>2021-02-16T16:53:25Z</cp:lastPrinted>
  <dcterms:created xsi:type="dcterms:W3CDTF">2020-04-17T10:41:47Z</dcterms:created>
  <dcterms:modified xsi:type="dcterms:W3CDTF">2023-03-11T07:13:27Z</dcterms:modified>
</cp:coreProperties>
</file>