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92" r:id="rId2"/>
  </p:sldMasterIdLst>
  <p:handoutMasterIdLst>
    <p:handoutMasterId r:id="rId19"/>
  </p:handoutMasterIdLst>
  <p:sldIdLst>
    <p:sldId id="12697" r:id="rId3"/>
    <p:sldId id="12563" r:id="rId4"/>
    <p:sldId id="12668" r:id="rId5"/>
    <p:sldId id="12699" r:id="rId6"/>
    <p:sldId id="12698" r:id="rId7"/>
    <p:sldId id="12671" r:id="rId8"/>
    <p:sldId id="12564" r:id="rId9"/>
    <p:sldId id="12664" r:id="rId10"/>
    <p:sldId id="12733" r:id="rId11"/>
    <p:sldId id="12734" r:id="rId12"/>
    <p:sldId id="12735" r:id="rId13"/>
    <p:sldId id="12739" r:id="rId14"/>
    <p:sldId id="12740" r:id="rId15"/>
    <p:sldId id="12736" r:id="rId16"/>
    <p:sldId id="12737" r:id="rId17"/>
    <p:sldId id="12665" r:id="rId18"/>
  </p:sldIdLst>
  <p:sldSz cx="12192000" cy="6858000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012"/>
    <a:srgbClr val="EDE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0AFE8E8-80BA-446B-92F0-06718D24DDBF}" type="datetimeFigureOut">
              <a:rPr lang="ko-KR" altLang="en-US" smtClean="0"/>
              <a:t>2023-01-21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1C1E952-E358-4DDE-AB64-F240351D45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18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0944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82334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28304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59642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5370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50659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172620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5642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68784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077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61164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095866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82774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6712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406500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23" indent="0">
              <a:buNone/>
              <a:defRPr sz="2000"/>
            </a:lvl2pPr>
            <a:lvl3pPr marL="914446" indent="0">
              <a:buNone/>
              <a:defRPr sz="1800"/>
            </a:lvl3pPr>
            <a:lvl4pPr marL="1371669" indent="0">
              <a:buNone/>
              <a:defRPr sz="1600"/>
            </a:lvl4pPr>
            <a:lvl5pPr marL="1828891" indent="0">
              <a:buNone/>
              <a:defRPr sz="1600"/>
            </a:lvl5pPr>
            <a:lvl6pPr marL="2286114" indent="0">
              <a:buNone/>
              <a:defRPr sz="1600"/>
            </a:lvl6pPr>
            <a:lvl7pPr marL="2743337" indent="0">
              <a:buNone/>
              <a:defRPr sz="1600"/>
            </a:lvl7pPr>
            <a:lvl8pPr marL="3200560" indent="0">
              <a:buNone/>
              <a:defRPr sz="1600"/>
            </a:lvl8pPr>
            <a:lvl9pPr marL="3657783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2941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825626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22733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59858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04561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74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78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384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FFF79-4FD7-4DB9-BC39-FC2B27543F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713" y="6359525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2B5479D5-035E-4772-9A27-DF2059ABCD6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347058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>
            <a:extLst>
              <a:ext uri="{FF2B5EF4-FFF2-40B4-BE49-F238E27FC236}">
                <a16:creationId xmlns:a16="http://schemas.microsoft.com/office/drawing/2014/main" id="{20B9E094-7BFD-490C-BD0F-45E251ACEF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184" y="6359525"/>
            <a:ext cx="8098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1"/>
            <a:fld id="{E16DAAE2-0DA2-4B06-A1C2-1B0891E5F523}" type="slidenum"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pPr latinLnBrk="1"/>
              <a:t>‹#›</a:t>
            </a:fld>
            <a:r>
              <a:rPr lang="en-US" altLang="ko-KR" sz="2000" b="1">
                <a:solidFill>
                  <a:srgbClr val="FFFFFF"/>
                </a:solidFill>
                <a:latin typeface="Times New Roman" panose="02020603050405020304" pitchFamily="18" charset="0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4577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23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46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69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91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17" indent="-342917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87" indent="-28576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2275312" y="572248"/>
            <a:ext cx="7669450" cy="1257320"/>
          </a:xfrm>
        </p:spPr>
        <p:txBody>
          <a:bodyPr rtlCol="0">
            <a:noAutofit/>
          </a:bodyPr>
          <a:lstStyle/>
          <a:p>
            <a:pPr marL="320040" indent="-320040" algn="ctr">
              <a:buClr>
                <a:schemeClr val="accent6">
                  <a:lumMod val="75000"/>
                </a:schemeClr>
              </a:buClr>
              <a:defRPr/>
            </a:pPr>
            <a:r>
              <a:rPr lang="ko-KR" altLang="en-US" sz="7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제주한라산" panose="02000300000000000000" pitchFamily="2" charset="-127"/>
                <a:ea typeface="제주한라산" panose="02000300000000000000" pitchFamily="2" charset="-127"/>
              </a:rPr>
              <a:t>금요기도회</a:t>
            </a:r>
            <a:endParaRPr lang="en-US" altLang="ko-KR" sz="7200" dirty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제주한라산" panose="02000300000000000000" pitchFamily="2" charset="-127"/>
              <a:ea typeface="제주한라산" panose="02000300000000000000" pitchFamily="2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860648" y="1829568"/>
            <a:ext cx="459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AEB795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- 2023.01.20(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금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)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저녁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8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시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30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분 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F3BC3A2-E0C5-992B-06D9-4CAE65404ED7}"/>
              </a:ext>
            </a:extLst>
          </p:cNvPr>
          <p:cNvSpPr txBox="1">
            <a:spLocks noChangeArrowheads="1"/>
          </p:cNvSpPr>
          <p:nvPr/>
        </p:nvSpPr>
        <p:spPr>
          <a:xfrm>
            <a:off x="184951" y="2453612"/>
            <a:ext cx="11945922" cy="324491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marL="342917" indent="-342917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87" indent="-285764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9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- </a:t>
            </a:r>
            <a:r>
              <a:rPr lang="ko-KR" alt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쓴 뿌리 제거</a:t>
            </a: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(08)</a:t>
            </a:r>
            <a:r>
              <a:rPr lang="ko-KR" alt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 </a:t>
            </a:r>
            <a:r>
              <a:rPr lang="en-US" altLang="ko-KR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-</a:t>
            </a:r>
            <a:endParaRPr kumimoji="1" lang="en-US" altLang="ko-KR" sz="350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“</a:t>
            </a:r>
            <a:r>
              <a:rPr lang="ko-KR" altLang="en-US" sz="6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거절의 영</a:t>
            </a:r>
            <a:r>
              <a:rPr kumimoji="1" lang="ko-KR" altLang="en-US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 쓴 뿌리는 </a:t>
            </a:r>
            <a:endParaRPr kumimoji="1" lang="en-US" altLang="ko-KR" sz="6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</a:endParaRP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lang="ko-KR" altLang="en-US" sz="6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조선견고딕" panose="02030504000101010101" pitchFamily="18" charset="-127"/>
                <a:ea typeface="조선견고딕" panose="02030504000101010101" pitchFamily="18" charset="-127"/>
              </a:rPr>
              <a:t>어떻게 제거할 수 있는가</a:t>
            </a:r>
            <a:r>
              <a:rPr kumimoji="1" lang="en-US" altLang="ko-KR" sz="6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</a:rPr>
              <a:t>?”</a:t>
            </a:r>
          </a:p>
          <a:p>
            <a:pPr marL="265176" marR="0" lvl="0" indent="-265176" algn="ctr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>
                  <a:lumMod val="75000"/>
                  <a:lumOff val="25000"/>
                </a:srgbClr>
              </a:buClr>
              <a:buSzTx/>
              <a:buFontTx/>
              <a:buNone/>
              <a:tabLst/>
              <a:defRPr/>
            </a:pP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</a:rPr>
              <a:t>( </a:t>
            </a:r>
            <a:r>
              <a:rPr kumimoji="1" lang="ko-KR" alt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</a:rPr>
              <a:t>시</a:t>
            </a:r>
            <a:r>
              <a:rPr lang="ko-KR" altLang="en-US" sz="3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고딕 Std B" panose="020B0800000000000000" pitchFamily="34" charset="-127"/>
                <a:ea typeface="Adobe 고딕 Std B" panose="020B0800000000000000" pitchFamily="34" charset="-127"/>
              </a:rPr>
              <a:t>편 </a:t>
            </a:r>
            <a:r>
              <a:rPr lang="en-US" altLang="ko-KR" sz="3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고딕 Std B" panose="020B0800000000000000" pitchFamily="34" charset="-127"/>
                <a:ea typeface="Adobe 고딕 Std B" panose="020B0800000000000000" pitchFamily="34" charset="-127"/>
              </a:rPr>
              <a:t>27:10 </a:t>
            </a:r>
            <a:r>
              <a:rPr kumimoji="1" lang="en-US" altLang="ko-KR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dobe 고딕 Std B" panose="020B0800000000000000" pitchFamily="34" charset="-127"/>
                <a:ea typeface="Adobe 고딕 Std B" panose="020B0800000000000000" pitchFamily="34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972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6964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행여 내 기도가 응답이 되지 않으면 하나님께서도 나를 거절하는 것이라고 판단한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하나님은 나를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도와주시려고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하지만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지은 죄 때문에 악한 영들이 중간에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막아서고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있다는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은혜가 내게 내려오지 못했다는 것은 알지 못한 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하나님께서 나를 버린 줄로만 알았습니다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나의 부모는 나를 버린다고 하여도 내 주 하나님은 결코 나를 버리지 않는다는 것을 정말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26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돌아온 탕자의 이야기처럼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회개하기만 하면 하나님께서는 나의 과거를 다 용서하시고 한 걸음에 달려와 나를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맞아주신다는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하나님은 회개하는 나에게 가장 좋은 옷을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입혀주시고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손에 반지를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끼워주시고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벗은 발에 예쁜 신발을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신겨주시고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큰 송아지도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잡아주시는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분이라는 것을 모른 채 살아온 지난 날의 잘못을 진실로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”</a:t>
            </a:r>
          </a:p>
        </p:txBody>
      </p:sp>
    </p:spTree>
    <p:extLst>
      <p:ext uri="{BB962C8B-B14F-4D97-AF65-F5344CB8AC3E}">
        <p14:creationId xmlns:p14="http://schemas.microsoft.com/office/powerpoint/2010/main" val="165044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“무당과 점쟁이를 섬겨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52644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3)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국가와 민족의 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 조상들이 양반이라는 신분과 권력 남용으로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아랫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사람들을 괴롭히고 그들에게 횡포를 저지르고 살아온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그럴수록 그들의 후손에게는 거절의 영이 쌓이고 있었다는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조상들이 죽게 되면 어느 날 자신의 후손들이 거절당하고 억울함을 당하고 산다는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 우리 조상들을 대신하여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국가와 민족이 저지른 악한 죄를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715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 나는 저를 거절하고 학대했던 모든 이들을 예수님의 이름으로 용서합니다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그들도 조상적부터 내려온 거절의 영에 대한 피해자였다는 것을 인정합니다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회개로 용서받고 있는 나 자신부터 달라지겠습니다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주님은 나를 언제나 귀하게 보신다는 것을 잊지 않고 살아가겠습니다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회개하기만 하면 모든 것이 원상복구가 되게 하심에 감사드립니다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이제는 내가 은혜 속에 살고 있음을 진심으로 감사드립니다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8870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이제는 사람들의 칭찬과 환대에 목말라 할 것이 아니라 은밀히 보시는 하나님 앞에서 기뻐하며 살겠습니다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거절감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때문에 스스로 낙심하고 좌절하고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스트레스와 우울에 빠져 살아온 지난 날의 죄를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우리 주 예수님의 이름으로 기도합니다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아멘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”</a:t>
            </a:r>
          </a:p>
        </p:txBody>
      </p:sp>
    </p:spTree>
    <p:extLst>
      <p:ext uri="{BB962C8B-B14F-4D97-AF65-F5344CB8AC3E}">
        <p14:creationId xmlns:p14="http://schemas.microsoft.com/office/powerpoint/2010/main" val="299399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십자가 세우기 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–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“양반 신분과 권력 남용으로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496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742950" marR="0" lvl="0" indent="-74295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스스로 거절감에 쌓여 상처받으며 살아온 죄</a:t>
            </a:r>
            <a:endParaRPr kumimoji="1" lang="en-US" altLang="ko-KR" sz="4000" b="1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R="0" lvl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어렸을 적에 거절감으로 인하여 많은 상처를 받았습니다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거절은 하나님 안에서 얼마든지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해결받을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수 있는 것이었는데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스스로 상처 안에 머물며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태중에 있을 때에는 부모님으로부터 임신하지 않았어야 할 아이였다는 말을 은연중 들었으며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태어나서는 부모가 원하지 않은 아이가 태어났다고 하는 말도 들었습니다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그럴 때마다 실의에 빠지고 낙심에 빠졌습니다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91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 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스스로 열등의식 속에 나를 잡아매었습니다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때로는 나를 거절하는 사람들이 미웠기에 나 자신을 비롯하여 나와 연관된 모든 사람들을 다 증오하며 살았습니다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그것이 나의 마음에 깊은 상처를 내고 내 머리까지 상하게 한다는 것을 정말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사실 그 상황에서는 부모님도 그럴 수밖에 없었다는 것을 이해하지 못했습니다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나를 거절하고 학대한 부모님과 가족을 용서하지 않은 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미워하고 증오하며 살아온 지난날의 잘못을 진심으로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회개하오니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용서하여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주시옵소서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075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저는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거절감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때문에 일평생을 거절하지 못한 채 살아왔습니다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정말 도움이 필요한데도 남이 거절할까 봐 그들에게 부탁하지도 못했으며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거꾸로 남이 나에게 부탁할 때에는 거절당하지 않으려고 무리를 해서라도 그들의 요청을 들어주려고 애썼습니다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상대방은 사실 시간이 없어서 못 들어준 것이고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능력이 부족해서 못 들어준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것인데도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 자신을 거부한 것이라고 생각했습니다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나 자신은 거절당하지 않으려고 모든 청을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들어주다보니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인생이 참으로 고단하고 힘들었습니다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5945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631198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부모와 형제들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학교 선생님과 직장 상사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친척과 친구들에게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환영받고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인정받으려고 때로는 공부에 전념해보기도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일 중독에 빠지기도 하였으며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무엇인가를 하지 않으면 인정받지 못할 것이라는 강박관념에 시달리기도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직장 상사와 권위자에게 잘 보이려고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하다보니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늘 긴장 속에 살아야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착한 척 해보기도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하지만 뜻대로 되지 않았을 때 극심한 스트레스에 시달려야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세상 살아가기가 너무나 힘들었습니다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우울에 빠지기도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474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84977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극심한 스트레스가 찾아오면 자살해 버리겠다고 말하여 가족들을 겁에 질리게도 하였으며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자해를 시도하여 가족과 주변사람들을 두렵게 만들기도 했습니다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생명은 주님의 소관인데 제가 주인이 되어 내 마음대로 생명을 주관하는 악독한 짓을 저질렀던 지난 날의 죄를 용서해 </a:t>
            </a:r>
            <a:r>
              <a:rPr kumimoji="1" lang="ko-KR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주옵소서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”</a:t>
            </a:r>
          </a:p>
        </p:txBody>
      </p:sp>
    </p:spTree>
    <p:extLst>
      <p:ext uri="{BB962C8B-B14F-4D97-AF65-F5344CB8AC3E}">
        <p14:creationId xmlns:p14="http://schemas.microsoft.com/office/powerpoint/2010/main" val="58017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336245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 fontAlgn="base">
              <a:spcAft>
                <a:spcPts val="500"/>
              </a:spcAft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1" lang="en-US" altLang="ko-KR" sz="4000" dirty="0">
              <a:solidFill>
                <a:srgbClr val="000000"/>
              </a:solidFill>
              <a:latin typeface="서울남산 장체EB" panose="02020503020101020101" pitchFamily="18" charset="-127"/>
              <a:ea typeface="서울남산 장체EB" panose="02020503020101020101" pitchFamily="18" charset="-127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- </a:t>
            </a:r>
            <a:r>
              <a:rPr kumimoji="1" lang="ko-KR" altLang="en-US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십자가 세우기 </a:t>
            </a:r>
            <a:r>
              <a:rPr kumimoji="1" lang="en-US" altLang="ko-KR" sz="4000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–</a:t>
            </a:r>
            <a:endParaRPr kumimoji="1" lang="en-US" altLang="ko-K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“스스로 거절감에 쌓여 불러들인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영과 십자가 세운다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”(10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회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237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760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000" b="1" dirty="0">
                <a:solidFill>
                  <a:srgbClr val="000000"/>
                </a:solidFill>
                <a:latin typeface="서울남산 장체EB" panose="02020503020101020101" pitchFamily="18" charset="-127"/>
                <a:ea typeface="서울남산 장체EB" panose="02020503020101020101" pitchFamily="18" charset="-127"/>
              </a:rPr>
              <a:t>2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)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무당의 죄</a:t>
            </a:r>
            <a:endParaRPr kumimoji="1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서울남산 장체EB" panose="02020503020101020101" pitchFamily="18" charset="-127"/>
              <a:ea typeface="서울남산 장체EB" panose="02020503020101020101" pitchFamily="18" charset="-127"/>
              <a:cs typeface="+mn-cs"/>
            </a:endParaRP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“하나님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나와 내 조상들이 무당을 섬김으로 거절의 영을 받아들인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무당들은 신내림을 받은 자들인데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이들도 역시 자신을 찾아온 신에게 거절당하지 않으려고 그리고 인정받으려고 스스로 굿하고 스스로 춤을 추고 살아왔던 자들입니다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고로 무당에게는 거절의 영이 많이 붙어있다는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내가 무당의 집안에 태어났을 때부터 이미 거절의 영이 자리잡고 있었다는 것을 몰랐습니다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382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Box 5">
            <a:extLst>
              <a:ext uri="{FF2B5EF4-FFF2-40B4-BE49-F238E27FC236}">
                <a16:creationId xmlns:a16="http://schemas.microsoft.com/office/drawing/2014/main" id="{E995E17B-09D0-494A-BE4C-930D0F58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03" y="319074"/>
            <a:ext cx="11412746" cy="508087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쓴 뿌리 제거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(08) – </a:t>
            </a:r>
            <a:r>
              <a:rPr kumimoji="1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</a:t>
            </a:r>
            <a:r>
              <a:rPr kumimoji="1" lang="en-US" altLang="ko-KR" sz="4000" b="1" i="0" u="none" strike="noStrike" kern="120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- </a:t>
            </a:r>
          </a:p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  그러므로 어렸을 적부터 인정받으려고 하고 칭찬받으려고 애썼던 모든 일들이 거절의 영들 때문이라는 것을 인정합니다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주님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이 시간 무당이 되고 무당을 열심히 섬긴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그리하여 거절의 영을 받아들인 죄를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그래서 늘 외롭게 살았고 힘들게 살아왔음을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거절의 영을 쫓아야 거절감에서 빠져나올 수 있는데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, </a:t>
            </a:r>
            <a:r>
              <a:rPr kumimoji="1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악한 영들을 쫓아내지 못했음을 회개합니다</a:t>
            </a:r>
            <a:r>
              <a:rPr kumimoji="1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서울남산 장체EB" panose="02020503020101020101" pitchFamily="18" charset="-127"/>
                <a:ea typeface="서울남산 장체EB" panose="02020503020101020101" pitchFamily="18" charset="-127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3631607"/>
      </p:ext>
    </p:extLst>
  </p:cSld>
  <p:clrMapOvr>
    <a:masterClrMapping/>
  </p:clrMapOvr>
</p:sld>
</file>

<file path=ppt/theme/theme1.xml><?xml version="1.0" encoding="utf-8"?>
<a:theme xmlns:a="http://schemas.openxmlformats.org/drawingml/2006/main" name="15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29892</TotalTime>
  <Words>985</Words>
  <Application>Microsoft Office PowerPoint</Application>
  <PresentationFormat>와이드스크린</PresentationFormat>
  <Paragraphs>45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Adobe 고딕 Std B</vt:lpstr>
      <vt:lpstr>굴림</vt:lpstr>
      <vt:lpstr>맑은 고딕</vt:lpstr>
      <vt:lpstr>서울남산 장체EB</vt:lpstr>
      <vt:lpstr>제주한라산</vt:lpstr>
      <vt:lpstr>조선견고딕</vt:lpstr>
      <vt:lpstr>Arial</vt:lpstr>
      <vt:lpstr>Times New Roman</vt:lpstr>
      <vt:lpstr>15_기본 디자인</vt:lpstr>
      <vt:lpstr>14_기본 디자인</vt:lpstr>
      <vt:lpstr>금요기도회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정병진</dc:creator>
  <cp:lastModifiedBy>정 병진</cp:lastModifiedBy>
  <cp:revision>690</cp:revision>
  <cp:lastPrinted>2021-02-16T16:53:25Z</cp:lastPrinted>
  <dcterms:created xsi:type="dcterms:W3CDTF">2020-04-17T10:41:47Z</dcterms:created>
  <dcterms:modified xsi:type="dcterms:W3CDTF">2023-01-21T06:30:38Z</dcterms:modified>
</cp:coreProperties>
</file>