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18"/>
  </p:handoutMasterIdLst>
  <p:sldIdLst>
    <p:sldId id="12697" r:id="rId3"/>
    <p:sldId id="12563" r:id="rId4"/>
    <p:sldId id="12668" r:id="rId5"/>
    <p:sldId id="12669" r:id="rId6"/>
    <p:sldId id="12699" r:id="rId7"/>
    <p:sldId id="12698" r:id="rId8"/>
    <p:sldId id="12671" r:id="rId9"/>
    <p:sldId id="12564" r:id="rId10"/>
    <p:sldId id="12664" r:id="rId11"/>
    <p:sldId id="12700" r:id="rId12"/>
    <p:sldId id="12701" r:id="rId13"/>
    <p:sldId id="12702" r:id="rId14"/>
    <p:sldId id="12717" r:id="rId15"/>
    <p:sldId id="12718" r:id="rId16"/>
    <p:sldId id="12665" r:id="rId17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금요기도회</a:t>
            </a:r>
            <a:br>
              <a:rPr lang="en-US" altLang="ko-KR" sz="7200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</a:b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860648" y="1829568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- 2022.12.30(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F3BC3A2-E0C5-992B-06D9-4CAE65404ED7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2453612"/>
            <a:ext cx="11945922" cy="324491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lang="ko-KR" alt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쓴 뿌리 제거</a:t>
            </a: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(06)</a:t>
            </a:r>
            <a:r>
              <a:rPr lang="ko-KR" alt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 </a:t>
            </a: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-</a:t>
            </a:r>
            <a:endParaRPr kumimoji="1" lang="en-US" altLang="ko-KR" sz="35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“</a:t>
            </a:r>
            <a:r>
              <a:rPr lang="ko-KR" altLang="en-US" sz="6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거짓</a:t>
            </a:r>
            <a:r>
              <a:rPr kumimoji="1" lang="ko-KR" altLang="en-US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의 영 쓴 뿌리는 </a:t>
            </a:r>
            <a:endParaRPr kumimoji="1" lang="en-US" altLang="ko-KR" sz="6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lang="ko-KR" altLang="en-US" sz="6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어떻게 제거할 수 있는가</a:t>
            </a:r>
            <a:r>
              <a:rPr kumimoji="1" lang="en-US" altLang="ko-KR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M" panose="02020600000000000000" pitchFamily="18" charset="-127"/>
                <a:ea typeface="a사리꽃M" panose="02020600000000000000" pitchFamily="18" charset="-127"/>
              </a:rPr>
              <a:t>( </a:t>
            </a:r>
            <a:r>
              <a:rPr lang="ko-KR" altLang="en-US" sz="3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사리꽃M" panose="02020600000000000000" pitchFamily="18" charset="-127"/>
                <a:ea typeface="a사리꽃M" panose="02020600000000000000" pitchFamily="18" charset="-127"/>
              </a:rPr>
              <a:t>열왕기상 </a:t>
            </a:r>
            <a:r>
              <a:rPr lang="en-US" altLang="ko-KR" sz="3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사리꽃M" panose="02020600000000000000" pitchFamily="18" charset="-127"/>
                <a:ea typeface="a사리꽃M" panose="02020600000000000000" pitchFamily="18" charset="-127"/>
              </a:rPr>
              <a:t>22:19~23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사리꽃M" panose="02020600000000000000" pitchFamily="18" charset="-127"/>
                <a:ea typeface="a사리꽃M" panose="02020600000000000000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9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무당과 점쟁이에게 물어보는 것은 속이는 영인 귀신들에게 물어보는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것인데도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불구하고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그들이 하는 말을 진짜로 알고 믿었던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시간이 지나면 다 거짓말이라는 것이 들통날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것인데도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일단 믿어보면 어디 덧나는 게 있느냐면서 무당에게 물어보고 그의 말을 신뢰한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점을 치면 내 속에 들어있는 귀신이 무당과 점쟁이 속에 있는 더 큰 귀신에게 정보를 알려주는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것인데도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사정을 알고 있는 무당을 보고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신통하다느니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영험하다느니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하면서 무당과 점쟁이를 높이고 추앙했던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662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거짓말하는 영을 따라가면 반드시 망하게 되었다는 것을 알면서도 당장 눈앞에 놓여있는 어려움과 역경을 이겨보고자 무당을 찾아간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오직 하나님의 말씀만이 진리인 것을 믿지 못한 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거짓말하는 영과 속이는 영을 따라갔던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성령께서 주시는 지혜와 명철만이 진짜 진리인데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성령이 아닌 귀신의 말을 신뢰한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거짓말은 재앙의 웅덩이를 파는 것이라고 했는데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7:14~16),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거짓말을 하여 온갖 재앙을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6734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이 시간은 나와 내 조상들이 거짓말하는 영들을 불러들인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그리고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거짓말한 죄를 회개치 않아서 거짓의 영들을 고스란히 후손에게 물려준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영으로 인해 후손들이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사기당하며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살게 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그들이 망하게 하는데 나와 내 조상들이 일조했음을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조상들이 거짓말하는 무당의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꼬봉노릇을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했던 것을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6866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이웃을 속이는 것은 나쁘다는 것을 알면서도 돈 때문에 이웃에게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사기치고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속여온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자신에게 정직하지 못했고 거짓말하는 영에게 속았던 나의 과거를 인정하지 않은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거짓말의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영이자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사기치게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하는 영을 따라간 죄를 진실로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오직 진실만을 말하게 하시고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‘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예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아니오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’ 라고만 말하여 더 이상 거짓말의 죄에 빠지지 않게 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4760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거짓말을 지어내는 자는 성밖에 던져지고 지옥에 떨어진다는 것을 명심함으로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더 이상 거짓말의 죄를 짓지 않게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도와주시옵소서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허풍도 떨지 않게 하시고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과장하여 말하지도 않게 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모르는 것은 모른다고 말하게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예수님으로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0538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“무당과 점쟁이를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496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742950" marR="0" lvl="0" indent="-74295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거짓말하고 속이고 </a:t>
            </a:r>
            <a:r>
              <a:rPr kumimoji="1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사기친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제가 거짓말하고 속이고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사기치고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살아왔던 지난 날의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나 자신이 처한 어려운 상황을 모면하고자 원치 않는 말을 했고 때로는 거짓말도 섞어서 말을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거짓말하는 것을 가볍게 생각하였고 때로는 거짓말은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재치있는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위트라고 생각하기도 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분명히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거짓말인데도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그것을 거짓말이라고 인정하지 않고 살아온 죄를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완전한 거짓말은 하지 못하지만 얼마나 많이 과장하며 말을 해왔는지 모릅니다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선한 거짓말은 괜찮은 것이라고 하면서 거짓말을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알지 못하는 사실과 정확하지도 않는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사실인데도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그것을 마치 진실인 것처럼 부풀리어 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하는 말을 상대방이 믿도록 하기 위해 때로는 맹세하면서 거짓말했습니다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나보다 나이가 적거나 힘이 없는 사람 그리고 내 부하의 경우에는 공갈과 협박의 말을 하여 때려 잡으려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나를 변호하기 위해 상대방에 대한 험담과 비방도 서슴없이 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내가 싫어하는 사람은 들었던 말도 살짝 바꾸어 상대방의 인격과 지위에 손상을 주었습니다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그말이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들어먹히면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때로는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통쾌함마저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느끼며 기뻐했습니다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나보다 능력 있고 높으신 분들에게는 마음에도 없는 말을 많이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그들에게 아첨하는 말을 하고 그들 앞에서는 온갖 아양을 떨기도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 칭찬의 말이라도 나의 출세를 위해서라면 그런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것쯤은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괜찮다고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높으신 분들의 비위를 맞추기 위해서는 틀린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말인데도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그들이 말이 옳다고 지지를 해주었습니다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010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때로는 나에게 관심을 집중시키고자 없는 말을 보태서 재미있게 말을 만들어서 말하기도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과장하고 부풀렸습니다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이런 것이 거짓말이라는 것을 알면서도 거짓말을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이제껏 제가 저지른 거짓말을 진실로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인정하오니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그리고 내 실력을 인정받기 위해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과거가 굉장했던 것처럼 과장해서 말한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어떤 것은 내가 경험하지도 않은 것인데 주워 들은 남의 말을 마치 내 이야기처럼 말하기도 하였습니다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경험하지도 않은 일을 마치 내가 했던 것처럼 허풍을 치면서 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945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하나님께서는 거짓말하는 자와 속이는 자를 싫어하시는데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거짓말을 가볍게 여겼고 대수롭지 않게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하얀 거짓말은 좋은 것이니까 거짓말을 해도 괜찮다는 생각에 빠져 거짓말을 말했습니다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허황된 꿈을 좇다가 잃어버린 물질을 메꾸려고 부모와 형제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배우자와 자식 그리고 친구와 동료에게도 거짓말한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말을 들으면 일확천금을 얻을 수 있는 것처럼 뻥 치듯이 말한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허황된 꿈을 심어준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474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그래서 다른 사람으로 하여금 인생을 허비하고 낭비하며 살게 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내 입에는 거짓말이 산더미처럼 쌓이게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혀가 패역한 자는 재앙에 빠진다고 했고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17:20),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거짓말을 내뱉는 자는 망한다고 했는데도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19:9),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제가 이처럼 거짓말을 하고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이 모든 거짓말의 죄를 시인하고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자백하오니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주의 거룩한 피로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017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“거짓말하고 속이고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사기치면서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2370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7610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(06)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거짓의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무당과 점쟁이를 섬겨 거짓말하고 속이고 사기치는 영을 받아서 이때까지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무당이 받은 영은 거짓말쟁이이며 거짓말의 아비인 사탄의 하수인들로서 귀신들에 불과한 것인데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무당을 가까이하고 무당 점쟁이가 되어 사탄의 졸개들을 따라간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귀신들은 사람을 혼미하게 하고 미혹된 마음을 조장하는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영들인데도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자신의 판단과 결정을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저것들에게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맡긴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3820973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27237</TotalTime>
  <Words>1009</Words>
  <Application>Microsoft Office PowerPoint</Application>
  <PresentationFormat>와이드스크린</PresentationFormat>
  <Paragraphs>40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a사리꽃M</vt:lpstr>
      <vt:lpstr>굴림</vt:lpstr>
      <vt:lpstr>맑은 고딕</vt:lpstr>
      <vt:lpstr>서울남산 장체EB</vt:lpstr>
      <vt:lpstr>조선견고딕</vt:lpstr>
      <vt:lpstr>Arial</vt:lpstr>
      <vt:lpstr>Times New Roman</vt:lpstr>
      <vt:lpstr>15_기본 디자인</vt:lpstr>
      <vt:lpstr>14_기본 디자인</vt:lpstr>
      <vt:lpstr>금요기도회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679</cp:revision>
  <cp:lastPrinted>2021-02-16T16:53:25Z</cp:lastPrinted>
  <dcterms:created xsi:type="dcterms:W3CDTF">2020-04-17T10:41:47Z</dcterms:created>
  <dcterms:modified xsi:type="dcterms:W3CDTF">2022-12-31T07:25:39Z</dcterms:modified>
</cp:coreProperties>
</file>