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12105" r:id="rId6"/>
    <p:sldId id="12126" r:id="rId7"/>
    <p:sldId id="12127" r:id="rId8"/>
    <p:sldId id="10737" r:id="rId9"/>
    <p:sldId id="11105" r:id="rId10"/>
    <p:sldId id="13604" r:id="rId11"/>
    <p:sldId id="13608" r:id="rId12"/>
    <p:sldId id="13621" r:id="rId13"/>
    <p:sldId id="13609" r:id="rId14"/>
    <p:sldId id="13617" r:id="rId15"/>
    <p:sldId id="13618" r:id="rId16"/>
    <p:sldId id="13611" r:id="rId17"/>
    <p:sldId id="13552" r:id="rId18"/>
    <p:sldId id="13612" r:id="rId19"/>
    <p:sldId id="11109" r:id="rId20"/>
    <p:sldId id="12203" r:id="rId21"/>
    <p:sldId id="11113" r:id="rId22"/>
    <p:sldId id="13544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86CF9E-4F73-4E19-BDD4-A85E51E10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B0A6D-0B28-450C-8647-899119B367B8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D9FC4C-6C12-4BB7-881E-5362C2F3D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0DC442-EAD5-41FE-8688-1BB40E77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E53D8-1602-4C05-A2B2-4770366FD6F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054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8364491-FA8B-427B-9F2C-6E4EB7BE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C92BC-8894-4126-BAE4-CFD256E6B462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4B649E-12F8-4037-9E1D-26F9B1E9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D2A839-3744-46F6-BC1C-F3E27EA7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699F-42C2-4B63-8F90-68CFE6AC426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360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917AD2-671A-4E39-ADA5-0507C867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F11E-C43E-4E38-83B8-E6B17B57CC73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EC50D8-2EE6-4640-8A6D-285FCA2D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A4CF35-3AC1-4FB1-B6CA-B8762828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4C65-1CE1-421D-B721-B5F382A090F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8935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86CF9E-4F73-4E19-BDD4-A85E51E10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B0A6D-0B28-450C-8647-899119B367B8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D9FC4C-6C12-4BB7-881E-5362C2F3D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0DC442-EAD5-41FE-8688-1BB40E77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E53D8-1602-4C05-A2B2-4770366FD6F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1748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CDBC8D-5DE9-4CA3-9411-C666079F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745CD-4925-4DC2-8F70-768F49233559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C82A3B-9189-4285-8C59-43D8B6AE8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CF2EFE-4B76-4E6C-80FD-D25E97AA5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9BC2F-E84C-4E2A-B2D6-3BD683641A6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5792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77A027-BBBE-444C-BFA2-90982DCE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D47C0-03D0-40C4-BB40-E9A06B75E550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FB6A6C-2996-40C0-9024-FFD2EE9D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9A239D-95D9-4B54-9FB9-E332FE7B2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71C89-9EC5-4F22-B8AB-30271FD513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052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EEA0A305-5714-48CD-A199-BB909F7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6AB32-4E27-4A36-9788-34C9A81D7153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0D07453C-673A-4936-9643-330DBA74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3A3EF60B-C6BA-4698-8B2F-57835ED6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DDCD7-251E-4F96-842D-9D5E1B04543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918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C54C6947-5EF8-47D9-9330-C7006C44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0B86F-5975-453B-801A-D6ED8CED4841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09E7C60E-2DCC-43E0-B161-FAB780453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BDF8AD98-FA3A-428F-990F-843F28421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9CE94-ACD0-44A7-9622-A58B43A7545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583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B3C2A888-81FE-41BC-BD6F-652B9885E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659AC-9B46-44A4-A443-2DF37EAA2780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7FC31453-7D0A-4DA1-9C01-404ED577D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FF725480-0ED4-42B2-AE0F-3341747C4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3A7E1-DAC9-4038-BC4B-6C8AFA279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467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538489BF-731E-4E29-BE6C-DCF541CEF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18523-DD20-4A20-8D70-1853BDD429E5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A6F1B5EF-0211-41AD-9D8C-3C856DE9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02BD3AFD-9B19-44A5-886E-F2976E7E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7FB7F-BCC7-4918-8F0E-4F24113EC43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4741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46207B9B-7050-4C98-A775-36A4D3F4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77399-9982-4A29-BF5F-1E0F0189659F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5DCA54D3-F3AD-4C72-9488-AC615EB3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5BBD1522-9A0D-4653-A617-661D13A6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7619D-BDC2-4D30-8DFD-68E85DE781D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598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CDBC8D-5DE9-4CA3-9411-C666079F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745CD-4925-4DC2-8F70-768F49233559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C82A3B-9189-4285-8C59-43D8B6AE8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CF2EFE-4B76-4E6C-80FD-D25E97AA5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9BC2F-E84C-4E2A-B2D6-3BD683641A6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1407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297D2267-E05A-48CB-A856-E8C71458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56D5F-F8BA-4192-B943-8438CE56CC6F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A57B0147-0A30-43B0-A69A-9DDC13CC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25BD2E33-D1C8-43EC-A1ED-3CF7930F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E0F5-834E-4496-9B48-17C7883310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8364491-FA8B-427B-9F2C-6E4EB7BE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C92BC-8894-4126-BAE4-CFD256E6B462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4B649E-12F8-4037-9E1D-26F9B1E9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D2A839-3744-46F6-BC1C-F3E27EA7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699F-42C2-4B63-8F90-68CFE6AC426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955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917AD2-671A-4E39-ADA5-0507C867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F11E-C43E-4E38-83B8-E6B17B57CC73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EC50D8-2EE6-4640-8A6D-285FCA2D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A4CF35-3AC1-4FB1-B6CA-B8762828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4C65-1CE1-421D-B721-B5F382A090F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3900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764055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851751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23" indent="0">
              <a:buNone/>
              <a:defRPr sz="2000"/>
            </a:lvl2pPr>
            <a:lvl3pPr marL="914446" indent="0">
              <a:buNone/>
              <a:defRPr sz="18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023379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751027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1632782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832969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88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77A027-BBBE-444C-BFA2-90982DCE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D47C0-03D0-40C4-BB40-E9A06B75E550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FB6A6C-2996-40C0-9024-FFD2EE9D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9A239D-95D9-4B54-9FB9-E332FE7B2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71C89-9EC5-4F22-B8AB-30271FD513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7584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519309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459060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2831229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248818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722227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55358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23" indent="0">
              <a:buNone/>
              <a:defRPr sz="2000"/>
            </a:lvl2pPr>
            <a:lvl3pPr marL="914446" indent="0">
              <a:buNone/>
              <a:defRPr sz="18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199178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522346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177441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40432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EEA0A305-5714-48CD-A199-BB909F7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6AB32-4E27-4A36-9788-34C9A81D7153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0D07453C-673A-4936-9643-330DBA74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3A3EF60B-C6BA-4698-8B2F-57835ED6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DDCD7-251E-4F96-842D-9D5E1B04543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17160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544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674617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6929557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1074572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4787171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8427AD-FA73-45A3-93AF-3512ADF4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6056D-38DF-4557-88B8-6C9ADC606D9B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2E078E-F406-4A66-B5E6-7051EF74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53FA60-DC5B-4270-916C-44BB2452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89445-D0CD-4B8E-964E-02762C7C43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5283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2649A8-FE62-41B7-9009-A20B2146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2CA3-6D87-45E6-9E21-B510FF83F627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5715D7-4050-47A2-96BC-C7B3FF34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61C772-D2B9-441B-9FB9-E8D402FB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4987-B756-466D-816D-9B64C53E2C7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299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120A8E-CE53-4262-85A2-F33A690A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DA5B-81A4-4C60-BBF1-3A9950A2D720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DA8905-72AA-4308-A7F7-EE3DB92C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3B8CA0-FDCA-44EE-9E6C-CC4DB435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8A0-CDBB-414A-AC7B-04BA8B4854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226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44206293-1586-4A22-B467-8C1F33BA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E8DF-7AF8-478D-A10D-B10996AFCAAA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E0994CB1-5D1D-4638-84A3-B8433431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A1EEE44-5F72-4448-94C2-D082BBBA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26FC-3A7C-4905-AD41-2D9C7342F1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6430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44618886-BB95-4C8F-B437-015E43F3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D22C-6041-4E0D-8CFE-342B93BA072D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B2435EC6-804D-4E26-9CBD-5E70FB9E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2D84C361-95B0-4708-9B28-7F914618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4BCA-AF56-4141-AB05-9D30A20EBF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79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C54C6947-5EF8-47D9-9330-C7006C44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0B86F-5975-453B-801A-D6ED8CED4841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09E7C60E-2DCC-43E0-B161-FAB780453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BDF8AD98-FA3A-428F-990F-843F28421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9CE94-ACD0-44A7-9622-A58B43A7545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457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FE151A2A-FCE5-4983-9636-8ED19B8C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D074C-AD61-42AD-986B-3F38B863BADD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C6308AC3-28FB-4ACA-8E37-B628AE98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E7C6E2D2-056A-4157-BEBE-2BA01AB5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926F-CCE2-4A58-B850-F5AF1FEC61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17813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7FDB4259-DFCD-4182-9F06-B4040ACA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F746-EAD6-489B-8A17-D67A5C74AEA7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B775F743-89AA-427C-B6FE-DEE40B21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8BCB7CBB-D07D-4ADD-9F17-5FE31FEC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EDDA-C96B-4F18-84BA-23C24CF8C6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26503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1D0AD108-4645-41AB-B8D8-06AB3F4C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875F-9595-4D3A-BF77-9EE0F6EC853F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32852E40-048A-43C5-B326-59956D5E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44FBD7E-A19A-4E5F-8710-A90663AE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C2C4-3169-44B9-829D-E0F2748A84C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5540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B10BAC57-183E-44F3-BD3F-5E23A43B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FE76-A187-431B-9BF0-0D83DF5A2CCA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6132AD73-4034-44A5-9B77-440C5C2F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70C665AF-5C33-490A-A651-E4B0E773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95101-AF44-49BB-8A24-05D6B86355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7271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555C37-4C72-409B-910A-8C1F5099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AAD2-58DB-4D65-AB9C-994901D7CDC5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2488B7-6998-4D46-B048-C5B6F0C0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495656-CC92-4645-95E1-C19548B3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B2A3-4139-428B-98F9-044E39ED78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24842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6B7ADB-37B0-4988-90E5-A7AC226D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B5DB-E849-4587-A251-9F9792C12D19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3743D3-AF61-4082-A058-D0C69FFA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5DDA8E-A441-4280-8F23-3DBD656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D212-5CED-4BE7-82DB-2360624A25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005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B3C2A888-81FE-41BC-BD6F-652B9885E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659AC-9B46-44A4-A443-2DF37EAA2780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7FC31453-7D0A-4DA1-9C01-404ED577D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FF725480-0ED4-42B2-AE0F-3341747C4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3A7E1-DAC9-4038-BC4B-6C8AFA279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564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538489BF-731E-4E29-BE6C-DCF541CEF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18523-DD20-4A20-8D70-1853BDD429E5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A6F1B5EF-0211-41AD-9D8C-3C856DE9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02BD3AFD-9B19-44A5-886E-F2976E7E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7FB7F-BCC7-4918-8F0E-4F24113EC43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083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46207B9B-7050-4C98-A775-36A4D3F4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77399-9982-4A29-BF5F-1E0F0189659F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5DCA54D3-F3AD-4C72-9488-AC615EB3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5BBD1522-9A0D-4653-A617-661D13A6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7619D-BDC2-4D30-8DFD-68E85DE781D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54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297D2267-E05A-48CB-A856-E8C71458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56D5F-F8BA-4192-B943-8438CE56CC6F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A57B0147-0A30-43B0-A69A-9DDC13CC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25BD2E33-D1C8-43EC-A1ED-3CF7930F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E0F5-834E-4496-9B48-17C7883310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6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74088617-6534-4004-B316-218AB33152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56BBD1B1-3AED-42A3-A20A-AF837DE079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CBCDEB-113C-447A-A562-52DA1F050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46BB7D-5092-4A14-8367-3E7BBA339F7B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D9F373-D8A5-421A-A742-D5B48517D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91E76A-7E6C-498B-9CCD-EDB904FEA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F45C7D08-10E6-45E1-817D-0A552FF36CF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06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74088617-6534-4004-B316-218AB33152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56BBD1B1-3AED-42A3-A20A-AF837DE079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CBCDEB-113C-447A-A562-52DA1F050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46BB7D-5092-4A14-8367-3E7BBA339F7B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D9F373-D8A5-421A-A742-D5B48517D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91E76A-7E6C-498B-9CCD-EDB904FEA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F45C7D08-10E6-45E1-817D-0A552FF36CF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0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9CD4DEDB-7313-413A-A16E-2B895B4C55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184" y="6359525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57A2D497-CC10-44EC-AD0E-74843B5631E9}" type="slidenum"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385776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1BAFFF79-4FD7-4DB9-BC39-FC2B27543F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713" y="6359525"/>
            <a:ext cx="809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atinLnBrk="1"/>
            <a:fld id="{2B5479D5-035E-4772-9A27-DF2059ABCD63}" type="slidenum"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pPr latinLnBrk="1"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139342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4E9F870C-5964-4359-8F5A-0EA181838C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EC2165BE-BC1A-4B26-9C9E-262813271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9616FF-63DD-487A-BB6E-EE55F576F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F8EE5D-F4F7-4898-9859-AD660EBF81F5}" type="datetimeFigureOut">
              <a:rPr lang="ko-KR" altLang="en-US"/>
              <a:pPr>
                <a:defRPr/>
              </a:pPr>
              <a:t>2024-01-14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79084F-AF84-4759-9DA3-7609C22A4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7BA182-C0FD-4556-8ED3-E0541E24F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mtClean="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CEEC65A3-8089-4998-B3BA-EFCB1A0D28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99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rmonTitle">
            <a:extLst>
              <a:ext uri="{FF2B5EF4-FFF2-40B4-BE49-F238E27FC236}">
                <a16:creationId xmlns:a16="http://schemas.microsoft.com/office/drawing/2014/main" id="{3EE6FA23-0248-4F9F-AA7F-26B74F613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30" y="2033991"/>
            <a:ext cx="11806324" cy="276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23" indent="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46" indent="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69" indent="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91" indent="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89" marR="0" lvl="0" indent="-265189" algn="ctr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F8F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굵은고딕" panose="02030504000101010101" pitchFamily="18" charset="-127"/>
                <a:ea typeface="조선굵은고딕" panose="02030504000101010101"/>
                <a:cs typeface="+mn-cs"/>
              </a:rPr>
              <a:t>“</a:t>
            </a:r>
            <a:r>
              <a:rPr kumimoji="0" lang="en-US" altLang="ko-KR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8F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굵은고딕" panose="02030504000101010101" pitchFamily="18" charset="-127"/>
                <a:ea typeface="조선굵은고딕" panose="02030504000101010101"/>
                <a:cs typeface="+mn-cs"/>
              </a:rPr>
              <a:t>하나님의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F8F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굵은고딕" panose="02030504000101010101" pitchFamily="18" charset="-127"/>
                <a:ea typeface="조선굵은고딕" panose="02030504000101010101"/>
                <a:cs typeface="+mn-cs"/>
              </a:rPr>
              <a:t> </a:t>
            </a:r>
            <a:r>
              <a:rPr kumimoji="0" lang="en-US" altLang="ko-KR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8F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굵은고딕" panose="02030504000101010101" pitchFamily="18" charset="-127"/>
                <a:ea typeface="조선굵은고딕" panose="02030504000101010101"/>
                <a:cs typeface="+mn-cs"/>
              </a:rPr>
              <a:t>경륜의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F8F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굵은고딕" panose="02030504000101010101" pitchFamily="18" charset="-127"/>
                <a:ea typeface="조선굵은고딕" panose="02030504000101010101"/>
                <a:cs typeface="+mn-cs"/>
              </a:rPr>
              <a:t> </a:t>
            </a:r>
            <a:r>
              <a:rPr kumimoji="0" lang="en-US" altLang="ko-KR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8F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굵은고딕" panose="02030504000101010101" pitchFamily="18" charset="-127"/>
                <a:ea typeface="조선굵은고딕" panose="02030504000101010101"/>
                <a:cs typeface="+mn-cs"/>
              </a:rPr>
              <a:t>최종단계로서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F8F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굵은고딕" panose="02030504000101010101" pitchFamily="18" charset="-127"/>
                <a:ea typeface="조선굵은고딕" panose="02030504000101010101"/>
                <a:cs typeface="+mn-cs"/>
              </a:rPr>
              <a:t> </a:t>
            </a:r>
            <a:r>
              <a:rPr kumimoji="0" lang="en-US" altLang="ko-KR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8F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굵은고딕" panose="02030504000101010101" pitchFamily="18" charset="-127"/>
                <a:ea typeface="조선굵은고딕" panose="02030504000101010101"/>
                <a:cs typeface="+mn-cs"/>
              </a:rPr>
              <a:t>땅의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F8F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굵은고딕" panose="02030504000101010101" pitchFamily="18" charset="-127"/>
                <a:ea typeface="조선굵은고딕" panose="02030504000101010101"/>
                <a:cs typeface="+mn-cs"/>
              </a:rPr>
              <a:t> </a:t>
            </a:r>
            <a:r>
              <a:rPr kumimoji="0" lang="en-US" altLang="ko-KR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8F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굵은고딕" panose="02030504000101010101" pitchFamily="18" charset="-127"/>
                <a:ea typeface="조선굵은고딕" panose="02030504000101010101"/>
                <a:cs typeface="+mn-cs"/>
              </a:rPr>
              <a:t>분배의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F8F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굵은고딕" panose="02030504000101010101" pitchFamily="18" charset="-127"/>
                <a:ea typeface="조선굵은고딕" panose="02030504000101010101"/>
                <a:cs typeface="+mn-cs"/>
              </a:rPr>
              <a:t> </a:t>
            </a:r>
            <a:r>
              <a:rPr kumimoji="0" lang="en-US" altLang="ko-KR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8F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굵은고딕" panose="02030504000101010101" pitchFamily="18" charset="-127"/>
                <a:ea typeface="조선굵은고딕" panose="02030504000101010101"/>
                <a:cs typeface="+mn-cs"/>
              </a:rPr>
              <a:t>예표는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F8F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굵은고딕" panose="02030504000101010101" pitchFamily="18" charset="-127"/>
                <a:ea typeface="조선굵은고딕" panose="02030504000101010101"/>
                <a:cs typeface="+mn-cs"/>
              </a:rPr>
              <a:t> </a:t>
            </a:r>
            <a:r>
              <a:rPr kumimoji="0" lang="en-US" altLang="ko-KR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8F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굵은고딕" panose="02030504000101010101" pitchFamily="18" charset="-127"/>
                <a:ea typeface="조선굵은고딕" panose="02030504000101010101"/>
                <a:cs typeface="+mn-cs"/>
              </a:rPr>
              <a:t>무엇인가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F8F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굵은고딕" panose="02030504000101010101" pitchFamily="18" charset="-127"/>
                <a:ea typeface="조선굵은고딕" panose="02030504000101010101"/>
                <a:cs typeface="+mn-cs"/>
              </a:rPr>
              <a:t>?”</a:t>
            </a:r>
            <a:endParaRPr kumimoji="0" lang="en-US" altLang="ko-KR" sz="66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부활B" panose="02030600000101010101" pitchFamily="18" charset="-127"/>
              <a:ea typeface="조선굵은고딕" panose="02030504000101010101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91EB2AB-0C5E-709B-C549-A2D961B13C98}"/>
              </a:ext>
            </a:extLst>
          </p:cNvPr>
          <p:cNvSpPr/>
          <p:nvPr/>
        </p:nvSpPr>
        <p:spPr>
          <a:xfrm>
            <a:off x="0" y="5704114"/>
            <a:ext cx="12192000" cy="899885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ABEA44-6A62-544E-07DF-EA2774A0BA3E}"/>
              </a:ext>
            </a:extLst>
          </p:cNvPr>
          <p:cNvSpPr txBox="1"/>
          <p:nvPr/>
        </p:nvSpPr>
        <p:spPr>
          <a:xfrm>
            <a:off x="21592" y="583089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 B" panose="02020503020101020101" pitchFamily="18" charset="-127"/>
                <a:ea typeface="서울남산 장체 B" panose="02020503020101020101" pitchFamily="18" charset="-127"/>
                <a:cs typeface="+mn-cs"/>
              </a:rPr>
              <a:t>정보배 목사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서울남산 장체 B" panose="02020503020101020101" pitchFamily="18" charset="-127"/>
              <a:ea typeface="서울남산 장체 B" panose="02020503020101020101" pitchFamily="18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3CD43C-EAFF-7149-EA75-2F2DF4EAE2B7}"/>
              </a:ext>
            </a:extLst>
          </p:cNvPr>
          <p:cNvSpPr txBox="1"/>
          <p:nvPr/>
        </p:nvSpPr>
        <p:spPr bwMode="auto">
          <a:xfrm>
            <a:off x="3272210" y="4471084"/>
            <a:ext cx="569076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6096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굵은고딕" panose="02030504000101010101" pitchFamily="18" charset="-127"/>
                <a:ea typeface="조선굵은고딕" panose="02030504000101010101" pitchFamily="18" charset="-127"/>
                <a:cs typeface="+mn-cs"/>
              </a:rPr>
              <a:t>( </a:t>
            </a:r>
            <a:r>
              <a:rPr kumimoji="1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굵은고딕" panose="02030504000101010101" pitchFamily="18" charset="-127"/>
                <a:ea typeface="조선굵은고딕" panose="02030504000101010101" pitchFamily="18" charset="-127"/>
                <a:cs typeface="+mn-cs"/>
              </a:rPr>
              <a:t>여호수아 13:1~7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굵은고딕" panose="02030504000101010101" pitchFamily="18" charset="-127"/>
                <a:ea typeface="조선굵은고딕" panose="02030504000101010101" pitchFamily="18" charset="-127"/>
                <a:cs typeface="+mn-cs"/>
              </a:rPr>
              <a:t> )</a:t>
            </a:r>
            <a:endParaRPr kumimoji="1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조선굵은고딕" panose="02030504000101010101" pitchFamily="18" charset="-127"/>
              <a:ea typeface="조선굵은고딕" panose="02030504000101010101" pitchFamily="18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EE04D97-B9BC-17DC-9CE8-E72960948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109" y="313628"/>
            <a:ext cx="2174249" cy="18632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7908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30D1511-ED40-4D81-93A1-E6B527AA9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" y="0"/>
            <a:ext cx="5113868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DC33993E-CF5D-49FD-9E74-018BC3ACDCB8}"/>
              </a:ext>
            </a:extLst>
          </p:cNvPr>
          <p:cNvSpPr/>
          <p:nvPr/>
        </p:nvSpPr>
        <p:spPr>
          <a:xfrm>
            <a:off x="3005913" y="3678183"/>
            <a:ext cx="1961278" cy="56177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딤낫세라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4AB3631-B5A1-44E6-8E12-C2CD4F998AD5}"/>
              </a:ext>
            </a:extLst>
          </p:cNvPr>
          <p:cNvSpPr/>
          <p:nvPr/>
        </p:nvSpPr>
        <p:spPr>
          <a:xfrm>
            <a:off x="2401591" y="5267854"/>
            <a:ext cx="1584961" cy="56177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헤브론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9113B3C-29CA-4F2D-8938-81FCDBF75F57}"/>
              </a:ext>
            </a:extLst>
          </p:cNvPr>
          <p:cNvSpPr/>
          <p:nvPr/>
        </p:nvSpPr>
        <p:spPr>
          <a:xfrm>
            <a:off x="1830657" y="5258037"/>
            <a:ext cx="626104" cy="56177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●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8E3DBEC-A364-4103-8149-8DD9B5909B42}"/>
              </a:ext>
            </a:extLst>
          </p:cNvPr>
          <p:cNvSpPr/>
          <p:nvPr/>
        </p:nvSpPr>
        <p:spPr>
          <a:xfrm>
            <a:off x="2456761" y="3658075"/>
            <a:ext cx="626104" cy="56177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●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14B1D5C-6DFA-46F8-9CDE-FEEC612C0E57}"/>
              </a:ext>
            </a:extLst>
          </p:cNvPr>
          <p:cNvSpPr/>
          <p:nvPr/>
        </p:nvSpPr>
        <p:spPr>
          <a:xfrm>
            <a:off x="5366189" y="4234172"/>
            <a:ext cx="4166526" cy="152052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여호수아와 </a:t>
            </a:r>
            <a:r>
              <a:rPr kumimoji="0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갈렙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(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특별기업 분배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09726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3E665F9-3DB5-4E9E-AA74-108323137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456" y="0"/>
            <a:ext cx="5113868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467EA493-EE93-4329-B1CC-FE497BD5E2CD}"/>
              </a:ext>
            </a:extLst>
          </p:cNvPr>
          <p:cNvSpPr/>
          <p:nvPr/>
        </p:nvSpPr>
        <p:spPr>
          <a:xfrm>
            <a:off x="1566752" y="1359404"/>
            <a:ext cx="3614888" cy="152052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아홉 지파 반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(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요단강 서편 분배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500A2DB-ACD8-4049-B0BF-59F757A5547D}"/>
              </a:ext>
            </a:extLst>
          </p:cNvPr>
          <p:cNvSpPr/>
          <p:nvPr/>
        </p:nvSpPr>
        <p:spPr>
          <a:xfrm>
            <a:off x="1566752" y="3249938"/>
            <a:ext cx="3614888" cy="247651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1. </a:t>
            </a: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유다지파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2. </a:t>
            </a: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에브라임지파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3. </a:t>
            </a: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므낫세지파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4.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나머지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7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지파</a:t>
            </a:r>
          </a:p>
        </p:txBody>
      </p:sp>
    </p:spTree>
    <p:extLst>
      <p:ext uri="{BB962C8B-B14F-4D97-AF65-F5344CB8AC3E}">
        <p14:creationId xmlns:p14="http://schemas.microsoft.com/office/powerpoint/2010/main" val="225788979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B10BAD7-DCE3-4E52-A839-809CC2492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266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D6288D6-E157-4A31-9AB1-329461A4E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929" y="0"/>
            <a:ext cx="6820089" cy="6850741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65C47CB3-9BF3-4106-9469-21803C76F7A8}"/>
              </a:ext>
            </a:extLst>
          </p:cNvPr>
          <p:cNvSpPr/>
          <p:nvPr/>
        </p:nvSpPr>
        <p:spPr>
          <a:xfrm>
            <a:off x="2891170" y="2897617"/>
            <a:ext cx="2786271" cy="210917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에스겔 환상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(B.C.572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년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)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85682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2BEDB2D-F616-461E-8A49-67237FE738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61"/>
          <a:stretch/>
        </p:blipFill>
        <p:spPr>
          <a:xfrm>
            <a:off x="-127782" y="-3"/>
            <a:ext cx="8612040" cy="6809839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078AB750-31DF-40DD-A69B-D11F0AF5BDAC}"/>
              </a:ext>
            </a:extLst>
          </p:cNvPr>
          <p:cNvSpPr/>
          <p:nvPr/>
        </p:nvSpPr>
        <p:spPr>
          <a:xfrm>
            <a:off x="3289621" y="2336783"/>
            <a:ext cx="2158223" cy="56177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2. </a:t>
            </a:r>
            <a:r>
              <a:rPr kumimoji="0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레위인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40C0B72-FC97-4156-A63A-FF4AA59A52B8}"/>
              </a:ext>
            </a:extLst>
          </p:cNvPr>
          <p:cNvSpPr/>
          <p:nvPr/>
        </p:nvSpPr>
        <p:spPr>
          <a:xfrm>
            <a:off x="3170378" y="3680011"/>
            <a:ext cx="2277466" cy="56177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1.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제사장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0CCFF73-84B0-4401-84BB-70E7DF40818E}"/>
              </a:ext>
            </a:extLst>
          </p:cNvPr>
          <p:cNvSpPr/>
          <p:nvPr/>
        </p:nvSpPr>
        <p:spPr>
          <a:xfrm>
            <a:off x="668538" y="2097742"/>
            <a:ext cx="1657069" cy="316454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4. 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왕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F11BB96-8234-43B5-BEC2-DB8BEE4EE838}"/>
              </a:ext>
            </a:extLst>
          </p:cNvPr>
          <p:cNvSpPr/>
          <p:nvPr/>
        </p:nvSpPr>
        <p:spPr>
          <a:xfrm>
            <a:off x="6292616" y="2017059"/>
            <a:ext cx="1657069" cy="332590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4. 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왕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FCBCC09-7E51-4B6C-A6EE-0822C5F0BC38}"/>
              </a:ext>
            </a:extLst>
          </p:cNvPr>
          <p:cNvSpPr/>
          <p:nvPr/>
        </p:nvSpPr>
        <p:spPr>
          <a:xfrm>
            <a:off x="2583394" y="4781190"/>
            <a:ext cx="3361654" cy="56177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3. 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일반백성 일부</a:t>
            </a:r>
          </a:p>
        </p:txBody>
      </p:sp>
    </p:spTree>
    <p:extLst>
      <p:ext uri="{BB962C8B-B14F-4D97-AF65-F5344CB8AC3E}">
        <p14:creationId xmlns:p14="http://schemas.microsoft.com/office/powerpoint/2010/main" val="29742558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B10BAD7-DCE3-4E52-A839-809CC2492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266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65C47CB3-9BF3-4106-9469-21803C76F7A8}"/>
              </a:ext>
            </a:extLst>
          </p:cNvPr>
          <p:cNvSpPr/>
          <p:nvPr/>
        </p:nvSpPr>
        <p:spPr>
          <a:xfrm>
            <a:off x="788894" y="3425370"/>
            <a:ext cx="4520383" cy="56177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예물로 드려지는 땅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D6288D6-E157-4A31-9AB1-329461A4E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929" y="0"/>
            <a:ext cx="6820089" cy="6850741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D638D1F5-13E5-4AF6-8BC7-087044E21098}"/>
              </a:ext>
            </a:extLst>
          </p:cNvPr>
          <p:cNvSpPr/>
          <p:nvPr/>
        </p:nvSpPr>
        <p:spPr>
          <a:xfrm>
            <a:off x="6294649" y="3425370"/>
            <a:ext cx="2067995" cy="56177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유다지파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9E267D9-EBAE-498B-B91F-A7D0D9DB295F}"/>
              </a:ext>
            </a:extLst>
          </p:cNvPr>
          <p:cNvSpPr/>
          <p:nvPr/>
        </p:nvSpPr>
        <p:spPr>
          <a:xfrm>
            <a:off x="6878911" y="4893988"/>
            <a:ext cx="2587819" cy="56177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베냐민지파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06210A8-4BD4-468C-B2A2-ADC6D2D3F01A}"/>
              </a:ext>
            </a:extLst>
          </p:cNvPr>
          <p:cNvSpPr/>
          <p:nvPr/>
        </p:nvSpPr>
        <p:spPr>
          <a:xfrm>
            <a:off x="2523006" y="389227"/>
            <a:ext cx="2786271" cy="268351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일반 평민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44232D6-4FC6-4511-B1B7-839F3F003FA6}"/>
              </a:ext>
            </a:extLst>
          </p:cNvPr>
          <p:cNvSpPr/>
          <p:nvPr/>
        </p:nvSpPr>
        <p:spPr>
          <a:xfrm>
            <a:off x="2515793" y="4339770"/>
            <a:ext cx="2786271" cy="229411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일반 평민</a:t>
            </a:r>
          </a:p>
        </p:txBody>
      </p:sp>
    </p:spTree>
    <p:extLst>
      <p:ext uri="{BB962C8B-B14F-4D97-AF65-F5344CB8AC3E}">
        <p14:creationId xmlns:p14="http://schemas.microsoft.com/office/powerpoint/2010/main" val="87804629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661312"/>
            <a:ext cx="11412746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고전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9:24~27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운동장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경지장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안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에서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달음질하는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자들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다 달릴지라도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오직 상을 받는 사람은 한 사람인 줄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을 너희가 알지 못하느냐 너희도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상을 받도록 이와 같이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달음질하라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25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이기기를 다투는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경쟁하는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자마다 모든 일에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절제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하나니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그들은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썩을 승리자의 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면류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관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을 얻고자 하되 우리는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썩지 아니할 것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면류관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=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승리관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을 얻고자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하노라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…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endParaRPr kumimoji="1" lang="ko-KR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고린도전서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9:24~27(1)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7117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661312"/>
            <a:ext cx="11412746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26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그러므로 나는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달음질하기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달리기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를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향방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목표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없는 것 같이 아니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하고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싸우기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권투하기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를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허공을 치는 것 같이 아니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, 27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내가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내 몸을 쳐 복종하게 함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거칠게 다루는 것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은 내가 남에게 전파한 후에 자신이 도리어 버림을 당할까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두려워함이로다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버림이 되지 않도록 하기 위함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endParaRPr kumimoji="1" lang="ko-KR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고린도전서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9:24~27(2)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6191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661312"/>
            <a:ext cx="11412746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벧전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1:3~4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우리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주 예수 그리스도의 아버지 하나님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을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찬송하리로다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그의 많으신 긍휼대로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예수 그리스도를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죽은 자 가운데서 부활하게 하심으로 말미암아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통하여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),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우리를 거듭나게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,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산 소망이 있게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하시며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4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썩지 않고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불멸하며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더럽지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더럽혀지지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않고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,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쇠하지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시들지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아니하는 유업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유산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,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상속재산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,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기업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을 잇게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하시나니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곧 너희를 위하여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하늘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들 안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에 간직하신 것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이라</a:t>
            </a:r>
            <a:endParaRPr kumimoji="1" lang="ko-KR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베드로전서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1:3~4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0354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4C8C288-146F-435D-9D8C-EE7C6D3A6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049" name="_x656448528">
            <a:extLst>
              <a:ext uri="{FF2B5EF4-FFF2-40B4-BE49-F238E27FC236}">
                <a16:creationId xmlns:a16="http://schemas.microsoft.com/office/drawing/2014/main" id="{FDFE2F6A-6159-4E01-BB9E-51723EDAC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" y="0"/>
            <a:ext cx="5328063" cy="686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9359BF-F5BA-4AB8-8F0A-BB84E0072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4AC74FF-72FC-4660-9923-EFD46E3C2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483" y="11097"/>
            <a:ext cx="7188058" cy="591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62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엡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1:3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찬송하리로다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하나님 곧 우리 주 예수 그리스도의 아버지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께서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그리스도 안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에서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하늘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들 안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에 속한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있는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모든 신령한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영적인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복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을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우리에게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주시되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에베소서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1:3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189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계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1:5 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또 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그분은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충성된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신실한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 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증인으로 죽은 자들 가운데에서 먼저 나시고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, 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땅의 임금들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왕들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의 머리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통치자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가 되신 예수 그리스도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로 말미암아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, 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은혜와 평강이 너희에게 있기를 원하노라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. 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우리를 사랑하사 그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분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의 피로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안에서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 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우리 죄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들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에서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부터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우리를 해방하시고</a:t>
            </a:r>
            <a:endParaRPr kumimoji="1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요한계시록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1:5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5953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486696"/>
            <a:ext cx="11088159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계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5:9~10 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그들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(24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장로들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질적으로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새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로운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노래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를 불러 이르되 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당신은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두루마리를 가지시고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취하시고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 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것의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인봉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들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을 떼기에 합당하시도다 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왜냐하면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[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당신은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일찍이 죽임을 </a:t>
            </a:r>
            <a:r>
              <a:rPr kumimoji="0" lang="ko-KR" altLang="en-US" sz="3600" b="1" i="0" u="sng" strike="noStrike" kern="0" cap="none" spc="-5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당하사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셨기 때문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이다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). [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그래서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[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당신은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 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각 족속과 방언과 백성과 나라 가운데에서 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사람들을 피로 사서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사셨기 때문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이다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 [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그리고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당신은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하나님께 드리시고 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10 [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당신은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</a:t>
            </a:r>
            <a:r>
              <a:rPr kumimoji="0" lang="ko-KR" altLang="en-US" sz="3600" b="0" i="0" u="none" strike="noStrike" kern="0" cap="none" spc="-5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그들로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우리 하나님 앞에서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에게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 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나라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왕국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와 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제사장들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을 삼으셨으니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0" lang="ko-KR" altLang="en-US" sz="3600" b="1" i="0" u="sng" strike="noStrike" kern="0" cap="none" spc="-5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만드셨</a:t>
            </a:r>
            <a:r>
              <a:rPr kumimoji="0" lang="ko-KR" altLang="en-US" sz="3600" b="0" i="0" u="none" strike="noStrike" kern="0" cap="none" spc="-5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습니다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 [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그러므로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그들이 땅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위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에서 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장차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왕 노릇 </a:t>
            </a:r>
            <a:r>
              <a:rPr kumimoji="0" lang="ko-KR" altLang="en-US" sz="3600" b="1" i="0" u="sng" strike="noStrike" kern="0" cap="none" spc="-5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하리로다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하더라</a:t>
            </a:r>
            <a:endParaRPr kumimoji="1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요한계시록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5:9~10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047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661312"/>
            <a:ext cx="11412746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21:24~26 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그리하여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만국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민족들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것의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 도시의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빛 가운데로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빛을 통하여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 [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장차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다니고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걸어다닐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것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). 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그리고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땅의 왕들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자기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들의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영광을 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&lt;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가지고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&gt;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그리로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 성 안으로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들어가리라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가져오고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있는 중이다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 … 26[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그리고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사람들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그들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=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땅의 왕들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만국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민족들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의 영광과 존귀를 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&lt;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가지고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&gt;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그리로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 성안으로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 [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장차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들어가겠고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가져올 것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endParaRPr kumimoji="1" lang="ko-KR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요한계시록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21:24~26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197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103" y="319074"/>
            <a:ext cx="11412746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하나님의 경륜</a:t>
            </a:r>
            <a:r>
              <a:rPr kumimoji="1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(</a:t>
            </a:r>
            <a:r>
              <a:rPr kumimoji="1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분배</a:t>
            </a:r>
            <a:r>
              <a:rPr kumimoji="1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)</a:t>
            </a:r>
            <a:r>
              <a:rPr kumimoji="1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의 단계</a:t>
            </a:r>
            <a:endParaRPr kumimoji="1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D49EE0-ACCF-466D-9851-9B516A594CFB}"/>
              </a:ext>
            </a:extLst>
          </p:cNvPr>
          <p:cNvSpPr txBox="1"/>
          <p:nvPr/>
        </p:nvSpPr>
        <p:spPr>
          <a:xfrm>
            <a:off x="0" y="1677017"/>
            <a:ext cx="457463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●</a:t>
            </a:r>
            <a:r>
              <a:rPr kumimoji="1" lang="ko-KR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전단계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(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막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10:45)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죄사함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애굽에서 나오면서</a:t>
            </a:r>
            <a:b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</a:b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유월절양의 피를 바름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-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자격 얻음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5FE553-1038-46B0-97BE-7F5C1269842E}"/>
              </a:ext>
            </a:extLst>
          </p:cNvPr>
          <p:cNvSpPr txBox="1"/>
          <p:nvPr/>
        </p:nvSpPr>
        <p:spPr>
          <a:xfrm>
            <a:off x="4162342" y="1677017"/>
            <a:ext cx="374226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●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1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단계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(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요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10:10)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 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생명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분배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광야에서</a:t>
            </a:r>
            <a:endParaRPr kumimoji="1" lang="en-US" altLang="ko-KR" sz="4000" b="0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만나를 먹음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생수를 마심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-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하나님의 자녀 산출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01A365-9B3F-42FA-A927-C0D4EF585E12}"/>
              </a:ext>
            </a:extLst>
          </p:cNvPr>
          <p:cNvSpPr txBox="1"/>
          <p:nvPr/>
        </p:nvSpPr>
        <p:spPr>
          <a:xfrm>
            <a:off x="8057635" y="1677017"/>
            <a:ext cx="41343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●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2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단계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(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요일</a:t>
            </a: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3:8)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</a:t>
            </a:r>
            <a:endParaRPr kumimoji="1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땅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분배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가나안 땅에서</a:t>
            </a:r>
            <a:endParaRPr kumimoji="1" lang="en-US" altLang="ko-KR" sz="40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가나안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7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족속과 전쟁함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-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상속자 배출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5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A85A4492-23CD-4ADD-B42F-1C2ECC296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475" y="22415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926C3B-9931-48A3-B892-BF8C385A72B4}"/>
              </a:ext>
            </a:extLst>
          </p:cNvPr>
          <p:cNvSpPr txBox="1"/>
          <p:nvPr/>
        </p:nvSpPr>
        <p:spPr>
          <a:xfrm>
            <a:off x="7515776" y="374930"/>
            <a:ext cx="37859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가나안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일곱족속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0A9D88E-4E12-44F8-962E-81B8E2C53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0335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343C6ABE-07EF-4090-95CF-B5F27F8ACA03}"/>
              </a:ext>
            </a:extLst>
          </p:cNvPr>
          <p:cNvSpPr/>
          <p:nvPr/>
        </p:nvSpPr>
        <p:spPr>
          <a:xfrm>
            <a:off x="2598293" y="3275289"/>
            <a:ext cx="2067712" cy="56177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6. </a:t>
            </a:r>
            <a:r>
              <a:rPr kumimoji="0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브리스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C0CC1BD-0623-4DE2-A276-1822CC5E1275}"/>
              </a:ext>
            </a:extLst>
          </p:cNvPr>
          <p:cNvSpPr/>
          <p:nvPr/>
        </p:nvSpPr>
        <p:spPr>
          <a:xfrm>
            <a:off x="2494763" y="2691030"/>
            <a:ext cx="2067712" cy="56177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2. 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가나안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983B6C4-33B6-4D0F-9212-54E209E420A9}"/>
              </a:ext>
            </a:extLst>
          </p:cNvPr>
          <p:cNvSpPr/>
          <p:nvPr/>
        </p:nvSpPr>
        <p:spPr>
          <a:xfrm>
            <a:off x="2905406" y="1391507"/>
            <a:ext cx="2297530" cy="56177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7.</a:t>
            </a:r>
            <a:r>
              <a:rPr kumimoji="0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기르가스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B51AB8A-5D28-4318-8A36-1074D9E56E68}"/>
              </a:ext>
            </a:extLst>
          </p:cNvPr>
          <p:cNvSpPr/>
          <p:nvPr/>
        </p:nvSpPr>
        <p:spPr>
          <a:xfrm>
            <a:off x="4989526" y="2129256"/>
            <a:ext cx="2067712" cy="56177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3. </a:t>
            </a:r>
            <a:r>
              <a:rPr kumimoji="0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아모리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498579D-2018-4478-8D3E-DCD54915E0FC}"/>
              </a:ext>
            </a:extLst>
          </p:cNvPr>
          <p:cNvSpPr/>
          <p:nvPr/>
        </p:nvSpPr>
        <p:spPr>
          <a:xfrm>
            <a:off x="2598292" y="3913944"/>
            <a:ext cx="2067712" cy="56177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5. </a:t>
            </a:r>
            <a:r>
              <a:rPr kumimoji="0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여부스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DAFFEBE-8FF4-4FB7-9F17-736C586C5331}"/>
              </a:ext>
            </a:extLst>
          </p:cNvPr>
          <p:cNvSpPr/>
          <p:nvPr/>
        </p:nvSpPr>
        <p:spPr>
          <a:xfrm>
            <a:off x="2905406" y="4575894"/>
            <a:ext cx="1657069" cy="56177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1. </a:t>
            </a:r>
            <a:r>
              <a:rPr kumimoji="0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헷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62171D8-D318-47EF-81FD-38895F063CD0}"/>
              </a:ext>
            </a:extLst>
          </p:cNvPr>
          <p:cNvSpPr/>
          <p:nvPr/>
        </p:nvSpPr>
        <p:spPr>
          <a:xfrm>
            <a:off x="1955399" y="5314725"/>
            <a:ext cx="1922515" cy="56177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3.</a:t>
            </a:r>
            <a:r>
              <a:rPr kumimoji="0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아모리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C145305-B641-45E5-9E40-46983DFEAFA0}"/>
              </a:ext>
            </a:extLst>
          </p:cNvPr>
          <p:cNvSpPr/>
          <p:nvPr/>
        </p:nvSpPr>
        <p:spPr>
          <a:xfrm>
            <a:off x="4785645" y="3935714"/>
            <a:ext cx="2081499" cy="56177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3. </a:t>
            </a:r>
            <a:r>
              <a:rPr kumimoji="0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아모리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A04AF5B-1344-403F-B35C-EA9484DD2493}"/>
              </a:ext>
            </a:extLst>
          </p:cNvPr>
          <p:cNvSpPr/>
          <p:nvPr/>
        </p:nvSpPr>
        <p:spPr>
          <a:xfrm>
            <a:off x="4089286" y="260577"/>
            <a:ext cx="1657069" cy="56177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4. </a:t>
            </a:r>
            <a:r>
              <a:rPr kumimoji="0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히위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10253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3E665F9-3DB5-4E9E-AA74-108323137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602941" cy="6858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0805BCC-962C-4EE8-B9AB-E85CB8D93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811" y="0"/>
            <a:ext cx="562819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6FE79466-23A4-42D4-AACA-D33AFA2FACE5}"/>
              </a:ext>
            </a:extLst>
          </p:cNvPr>
          <p:cNvSpPr/>
          <p:nvPr/>
        </p:nvSpPr>
        <p:spPr>
          <a:xfrm>
            <a:off x="10033568" y="3149722"/>
            <a:ext cx="1288856" cy="55855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동부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A304C80-FF33-4150-B866-8782EAD43F14}"/>
              </a:ext>
            </a:extLst>
          </p:cNvPr>
          <p:cNvSpPr/>
          <p:nvPr/>
        </p:nvSpPr>
        <p:spPr>
          <a:xfrm>
            <a:off x="8697344" y="4270310"/>
            <a:ext cx="1288856" cy="55855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중부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AA3124A-8F79-4BE6-9625-7B853C257D86}"/>
              </a:ext>
            </a:extLst>
          </p:cNvPr>
          <p:cNvSpPr/>
          <p:nvPr/>
        </p:nvSpPr>
        <p:spPr>
          <a:xfrm>
            <a:off x="7729155" y="5462615"/>
            <a:ext cx="1288856" cy="55855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남</a:t>
            </a:r>
            <a:r>
              <a:rPr kumimoji="0" lang="ko-KR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부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7184DE0-BF3C-44C5-BBF2-AF27934DAFA7}"/>
              </a:ext>
            </a:extLst>
          </p:cNvPr>
          <p:cNvSpPr/>
          <p:nvPr/>
        </p:nvSpPr>
        <p:spPr>
          <a:xfrm>
            <a:off x="9018011" y="926085"/>
            <a:ext cx="1288856" cy="55855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북부</a:t>
            </a:r>
          </a:p>
        </p:txBody>
      </p:sp>
    </p:spTree>
    <p:extLst>
      <p:ext uri="{BB962C8B-B14F-4D97-AF65-F5344CB8AC3E}">
        <p14:creationId xmlns:p14="http://schemas.microsoft.com/office/powerpoint/2010/main" val="248156573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3E665F9-3DB5-4E9E-AA74-108323137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13868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467EA493-EE93-4329-B1CC-FE497BD5E2CD}"/>
              </a:ext>
            </a:extLst>
          </p:cNvPr>
          <p:cNvSpPr/>
          <p:nvPr/>
        </p:nvSpPr>
        <p:spPr>
          <a:xfrm>
            <a:off x="5219520" y="2668738"/>
            <a:ext cx="4166526" cy="152052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두 지파 반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(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요단강 동편 분배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6777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</a:spPr>
      <a:bodyPr anchor="ctr">
        <a:spAutoFit/>
      </a:bodyPr>
      <a:lstStyle>
        <a:defPPr marL="0" marR="0" indent="0" algn="ctr" defTabSz="60963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667" b="0" i="0" u="none" strike="noStrike" kern="120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나눔바른고딕" panose="020B0603020101020101" pitchFamily="50" charset="-127"/>
            <a:ea typeface="나눔바른고딕" panose="020B0603020101020101" pitchFamily="50" charset="-127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7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</Words>
  <Application>Microsoft Office PowerPoint</Application>
  <PresentationFormat>와이드스크린</PresentationFormat>
  <Paragraphs>112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18</vt:i4>
      </vt:variant>
    </vt:vector>
  </HeadingPairs>
  <TitlesOfParts>
    <vt:vector size="34" baseType="lpstr">
      <vt:lpstr>HY부활B</vt:lpstr>
      <vt:lpstr>굴림</vt:lpstr>
      <vt:lpstr>나눔바른고딕</vt:lpstr>
      <vt:lpstr>맑은 고딕</vt:lpstr>
      <vt:lpstr>서울남산 장체 B</vt:lpstr>
      <vt:lpstr>서울남산 장체EB</vt:lpstr>
      <vt:lpstr>조선견고딕</vt:lpstr>
      <vt:lpstr>조선굵은고딕</vt:lpstr>
      <vt:lpstr>헬스셋 조릿대 Std</vt:lpstr>
      <vt:lpstr>Arial</vt:lpstr>
      <vt:lpstr>Times New Roman</vt:lpstr>
      <vt:lpstr>1_Office 테마</vt:lpstr>
      <vt:lpstr>3_Office 테마</vt:lpstr>
      <vt:lpstr>7_기본 디자인</vt:lpstr>
      <vt:lpstr>15_기본 디자인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 병진</dc:creator>
  <cp:lastModifiedBy>정 병진</cp:lastModifiedBy>
  <cp:revision>1</cp:revision>
  <dcterms:created xsi:type="dcterms:W3CDTF">2024-01-14T13:16:52Z</dcterms:created>
  <dcterms:modified xsi:type="dcterms:W3CDTF">2024-01-14T13:17:46Z</dcterms:modified>
</cp:coreProperties>
</file>