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7E70B3-30E0-4BA2-8E11-D14AAB0EA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01FFDE9-B5A7-40B9-B548-5533C8256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36B501-CB47-40F0-AB65-F92BE40C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5ECD49-725B-4A0F-A014-5D907494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FF0E5F-0B48-4AD5-A792-7890F2AB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78568-BD27-403F-9644-07F044E4040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0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DF0DC7-AF25-49E3-BF94-CC78D158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5D84D1B-D459-4822-AFB7-32893BD49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C846B2-B6A5-4F47-9658-9B07A45B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2EA344-38D2-4F22-A53A-1AF1021C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E8E3E7-7875-42D8-B8C7-6814D83B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53D88-79DF-4700-9A25-C6BD384F539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71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20BD03-0CAF-418E-94C4-AFF57A328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E36233D-4608-4126-B96B-DEDF32CC9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6345C2-B94F-4492-9C15-1C7E2C67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65BF97-0F91-4723-8779-909279EA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CEA8A4-71AE-4145-9FAE-56B6D795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714A-8B48-425F-AC73-5ADC634ACBB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882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E5454E-7B20-4DE2-91BE-08538171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1333B0-D843-4F67-AD15-E341B815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5EC0DF-2D7E-4BC7-98AC-71EA8D83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4EDEFB-ECD5-45F2-9485-635FA002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0A0CD7-17FE-4BE5-BC6C-2C4A15C2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EA69-93AE-43E7-B63F-5A3329CA47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377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54140-5D07-4C26-9E06-56B77A5F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715D9D-1E5C-4BDF-A2F2-339C28B51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095A2E-FBEC-4C51-8F44-7C0F70D8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46D965-5E9B-4151-BCE8-D7373B40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1846C5-BB86-4428-82DD-073412F8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61BB-4E9D-4B09-99E6-BD06C2A58C0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434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D13F03-8532-476A-B92A-D9DBD0D6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572D25-4E02-4EA2-9F9E-B6A5A38A3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F4E2413-2667-4954-AFD2-6363E10FB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D4E674-8C35-40E5-B710-B6F7318E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B083A42-E606-4D18-89DE-CBAC4D43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93E878-2034-4FEF-BCFF-027D6AD1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5930-7505-4694-B105-51C5477D8B6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302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E3F319-36DF-44E8-8968-D0EE4249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F5585B-1A6E-48CA-A8A8-553D7CB76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B8C552-E774-4930-9850-67130B010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A681743-0494-4040-AD32-DE80F304A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67B01CC-3E61-421A-9E12-EE071BAD5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6F99425-AE5E-46CA-BBE5-62490487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BC1220-8750-4686-8416-842FBB34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1773A47-E9D1-441C-A5EC-09CF8797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BFB7-2433-43D1-9C29-A967F941B75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54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D064ED-DE0E-49EC-AC3B-973FB0DE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6F36C32-82D1-4F27-9982-2F0B8B9C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17E6992-4FD7-484C-AFA4-67B1898E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18034FF-7EE8-4FB7-9380-3F8E9C8BB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1D30-6D51-4626-8AF9-B7F0E97FD8C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631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C2A0B44-7E83-4153-BA0E-D52BFFD4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86ED035-AF6F-4AEF-838D-340CE3D3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F05357-2480-4DA7-8E1D-1D65A243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20F8-2A86-4B06-BE37-B6431276861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411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C51B34-988A-4291-9320-CC3EB6A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E212D-F2B7-42F9-8961-3AE78EEAD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7B6C35B-C763-4866-B73C-A8574E304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4F97FF-2D6B-4F27-A1F6-13225BE3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CE02DB-456D-4347-9155-26E80C0D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84D764-5363-4443-80B6-CA3A87BC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E5CD-61DD-496B-A069-124FC35D3A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678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2845EB-17A6-4AFF-86FD-846823DD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99D257E-F3DA-4B91-86CE-2D74E91B0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4541A63-613B-493F-91D4-6C1B7724D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947F72-1258-4FD4-A942-CE2888E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287110-4A45-4278-8165-385FE11E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E98A92-4E70-497B-AEDD-7134C21F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3F35A-F962-4118-81F4-EEB6202C332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6592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FE6124-9B0F-4CEC-9F79-114420D71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6F252B-B72C-4EE2-9A9E-237918597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38C8CD-C43B-4612-A8D2-BB3B10AC31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9D322DA-36F9-4810-9C89-D70BEA9D60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1625C1-69C1-4C63-9840-A2BDF077B6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AD7FB2-598F-4A2C-A0BB-17B4D6D6269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>
            <a:extLst>
              <a:ext uri="{FF2B5EF4-FFF2-40B4-BE49-F238E27FC236}">
                <a16:creationId xmlns:a16="http://schemas.microsoft.com/office/drawing/2014/main" id="{A1FCDF28-DD30-4B3F-982D-5C5AC43C011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>
            <a:extLst>
              <a:ext uri="{FF2B5EF4-FFF2-40B4-BE49-F238E27FC236}">
                <a16:creationId xmlns:a16="http://schemas.microsoft.com/office/drawing/2014/main" id="{A9740E6C-B181-4BF2-A826-BA1BD4257CB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>
            <a:extLst>
              <a:ext uri="{FF2B5EF4-FFF2-40B4-BE49-F238E27FC236}">
                <a16:creationId xmlns:a16="http://schemas.microsoft.com/office/drawing/2014/main" id="{B59B2B58-B0B1-414F-9665-30AE0AB49E1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>
            <a:extLst>
              <a:ext uri="{FF2B5EF4-FFF2-40B4-BE49-F238E27FC236}">
                <a16:creationId xmlns:a16="http://schemas.microsoft.com/office/drawing/2014/main" id="{C737DFE4-A975-4CBA-B9C5-66953D26CE6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1">
            <a:extLst>
              <a:ext uri="{FF2B5EF4-FFF2-40B4-BE49-F238E27FC236}">
                <a16:creationId xmlns:a16="http://schemas.microsoft.com/office/drawing/2014/main" id="{92FB18D8-C69C-4D47-BB20-DE490832C09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그림 1">
            <a:extLst>
              <a:ext uri="{FF2B5EF4-FFF2-40B4-BE49-F238E27FC236}">
                <a16:creationId xmlns:a16="http://schemas.microsoft.com/office/drawing/2014/main" id="{E7F74B72-361D-4B2C-B6C2-0E438ED7B0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그림 1">
            <a:extLst>
              <a:ext uri="{FF2B5EF4-FFF2-40B4-BE49-F238E27FC236}">
                <a16:creationId xmlns:a16="http://schemas.microsoft.com/office/drawing/2014/main" id="{B554E4A9-35B8-4A3B-8964-269419A0F5B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굴림</vt:lpstr>
      <vt:lpstr>Arial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Siltron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jimmy</dc:creator>
  <cp:lastModifiedBy>정 병진</cp:lastModifiedBy>
  <cp:revision>3</cp:revision>
  <dcterms:created xsi:type="dcterms:W3CDTF">2009-04-16T02:20:41Z</dcterms:created>
  <dcterms:modified xsi:type="dcterms:W3CDTF">2024-02-03T12:47:27Z</dcterms:modified>
</cp:coreProperties>
</file>