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9"/>
  </p:notesMasterIdLst>
  <p:handoutMasterIdLst>
    <p:handoutMasterId r:id="rId20"/>
  </p:handoutMasterIdLst>
  <p:sldIdLst>
    <p:sldId id="10938" r:id="rId4"/>
    <p:sldId id="1190" r:id="rId5"/>
    <p:sldId id="1268" r:id="rId6"/>
    <p:sldId id="10941" r:id="rId7"/>
    <p:sldId id="10942" r:id="rId8"/>
    <p:sldId id="10943" r:id="rId9"/>
    <p:sldId id="10944" r:id="rId10"/>
    <p:sldId id="10945" r:id="rId11"/>
    <p:sldId id="1189" r:id="rId12"/>
    <p:sldId id="1063" r:id="rId13"/>
    <p:sldId id="10946" r:id="rId14"/>
    <p:sldId id="10872" r:id="rId15"/>
    <p:sldId id="1057" r:id="rId16"/>
    <p:sldId id="1058" r:id="rId17"/>
    <p:sldId id="1150" r:id="rId18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6370" autoAdjust="0"/>
  </p:normalViewPr>
  <p:slideViewPr>
    <p:cSldViewPr snapToGrid="0" showGuides="1">
      <p:cViewPr varScale="1">
        <p:scale>
          <a:sx n="106" d="100"/>
          <a:sy n="106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A624-DD17-4F89-B114-C964C69C724F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A8E10-4C14-46DE-9C81-CF45BA759C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25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bit.ly/2Tynxth" TargetMode="External"/><Relationship Id="rId9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20800" y="2213284"/>
            <a:ext cx="67504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85400" y="4164717"/>
            <a:ext cx="6021200" cy="480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33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2720800" y="3422984"/>
            <a:ext cx="6750400" cy="5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33" i="1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61310" y="5160634"/>
            <a:ext cx="4084825" cy="282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599894" y="4867651"/>
            <a:ext cx="4494481" cy="28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59884">
            <a:off x="1532967" y="138223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549203" y="2214769"/>
            <a:ext cx="702661" cy="3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434" y="372880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876870" y="197369"/>
            <a:ext cx="702661" cy="3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4348604" y="188108"/>
            <a:ext cx="644059" cy="31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5105619" y="5406082"/>
            <a:ext cx="730828" cy="36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46265">
            <a:off x="9605020" y="5064621"/>
            <a:ext cx="662528" cy="3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37727">
            <a:off x="8735453" y="5136321"/>
            <a:ext cx="662528" cy="3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36800" y="4093034"/>
            <a:ext cx="2987835" cy="313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1201" y="-1256067"/>
            <a:ext cx="4804001" cy="51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727" y="-761000"/>
            <a:ext cx="4494481" cy="28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7419" y="-972566"/>
            <a:ext cx="2678432" cy="26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79099" y="147734"/>
            <a:ext cx="2987833" cy="239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223033" y="2538001"/>
            <a:ext cx="4729607" cy="50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252464">
            <a:off x="9928619" y="3934082"/>
            <a:ext cx="730828" cy="362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2"/>
          <p:cNvGrpSpPr/>
          <p:nvPr/>
        </p:nvGrpSpPr>
        <p:grpSpPr>
          <a:xfrm>
            <a:off x="989907" y="247334"/>
            <a:ext cx="10532547" cy="5756237"/>
            <a:chOff x="742430" y="185500"/>
            <a:chExt cx="7899410" cy="4317178"/>
          </a:xfrm>
        </p:grpSpPr>
        <p:sp>
          <p:nvSpPr>
            <p:cNvPr id="30" name="Google Shape;30;p2"/>
            <p:cNvSpPr/>
            <p:nvPr/>
          </p:nvSpPr>
          <p:spPr>
            <a:xfrm>
              <a:off x="8016608" y="2849167"/>
              <a:ext cx="298225" cy="297982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51702" y="3524917"/>
              <a:ext cx="261577" cy="261598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42430" y="1715475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71701" y="672787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825578" y="838816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51697" y="1381251"/>
              <a:ext cx="66068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79665" y="1045067"/>
              <a:ext cx="103202" cy="94050"/>
            </a:xfrm>
            <a:custGeom>
              <a:avLst/>
              <a:gdLst/>
              <a:ahLst/>
              <a:cxnLst/>
              <a:rect l="l" t="t" r="r" b="b"/>
              <a:pathLst>
                <a:path w="5097" h="4645" extrusionOk="0">
                  <a:moveTo>
                    <a:pt x="2549" y="1"/>
                  </a:moveTo>
                  <a:cubicBezTo>
                    <a:pt x="1953" y="1"/>
                    <a:pt x="1358" y="227"/>
                    <a:pt x="906" y="679"/>
                  </a:cubicBezTo>
                  <a:cubicBezTo>
                    <a:pt x="1" y="1596"/>
                    <a:pt x="1" y="3060"/>
                    <a:pt x="906" y="3965"/>
                  </a:cubicBezTo>
                  <a:cubicBezTo>
                    <a:pt x="1358" y="4418"/>
                    <a:pt x="1953" y="4644"/>
                    <a:pt x="2549" y="4644"/>
                  </a:cubicBezTo>
                  <a:cubicBezTo>
                    <a:pt x="3144" y="4644"/>
                    <a:pt x="3739" y="4418"/>
                    <a:pt x="4192" y="3965"/>
                  </a:cubicBezTo>
                  <a:cubicBezTo>
                    <a:pt x="5097" y="3060"/>
                    <a:pt x="5097" y="1596"/>
                    <a:pt x="4192" y="679"/>
                  </a:cubicBezTo>
                  <a:cubicBezTo>
                    <a:pt x="3739" y="227"/>
                    <a:pt x="3144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75032" y="1230234"/>
              <a:ext cx="66311" cy="56612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102978" y="907007"/>
              <a:ext cx="91377" cy="7064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02976" y="1068463"/>
              <a:ext cx="61006" cy="4727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29590" y="3989299"/>
              <a:ext cx="157202" cy="13462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51604" y="2646868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82864" y="3751354"/>
              <a:ext cx="66088" cy="56612"/>
            </a:xfrm>
            <a:custGeom>
              <a:avLst/>
              <a:gdLst/>
              <a:ahLst/>
              <a:cxnLst/>
              <a:rect l="l" t="t" r="r" b="b"/>
              <a:pathLst>
                <a:path w="3264" h="2796" extrusionOk="0">
                  <a:moveTo>
                    <a:pt x="1870" y="1"/>
                  </a:moveTo>
                  <a:cubicBezTo>
                    <a:pt x="620" y="1"/>
                    <a:pt x="1" y="1501"/>
                    <a:pt x="882" y="2382"/>
                  </a:cubicBezTo>
                  <a:cubicBezTo>
                    <a:pt x="1168" y="2667"/>
                    <a:pt x="1518" y="2795"/>
                    <a:pt x="1862" y="2795"/>
                  </a:cubicBezTo>
                  <a:cubicBezTo>
                    <a:pt x="2578" y="2795"/>
                    <a:pt x="3263" y="2239"/>
                    <a:pt x="3263" y="1394"/>
                  </a:cubicBezTo>
                  <a:cubicBezTo>
                    <a:pt x="3263" y="620"/>
                    <a:pt x="2632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84094" y="3329942"/>
              <a:ext cx="121768" cy="94536"/>
            </a:xfrm>
            <a:custGeom>
              <a:avLst/>
              <a:gdLst/>
              <a:ahLst/>
              <a:cxnLst/>
              <a:rect l="l" t="t" r="r" b="b"/>
              <a:pathLst>
                <a:path w="6014" h="4669" extrusionOk="0">
                  <a:moveTo>
                    <a:pt x="3001" y="1"/>
                  </a:moveTo>
                  <a:cubicBezTo>
                    <a:pt x="1" y="1"/>
                    <a:pt x="1" y="4668"/>
                    <a:pt x="3001" y="4668"/>
                  </a:cubicBezTo>
                  <a:cubicBezTo>
                    <a:pt x="6002" y="4668"/>
                    <a:pt x="6013" y="1"/>
                    <a:pt x="3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83976" y="185500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63129" y="1317073"/>
              <a:ext cx="66331" cy="56814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46990" y="1146397"/>
              <a:ext cx="60763" cy="4725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23130" y="1512575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 rot="-966461">
              <a:off x="5603006" y="4406750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 rot="-966461">
              <a:off x="5586214" y="4187526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 rot="-966461">
              <a:off x="5270338" y="4105182"/>
              <a:ext cx="157201" cy="134625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55951" y="4239400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 rot="7684171">
              <a:off x="7333940" y="4226547"/>
              <a:ext cx="134943" cy="10432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 rot="7684171">
              <a:off x="7196073" y="4089737"/>
              <a:ext cx="90092" cy="69819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016594" y="3221625"/>
              <a:ext cx="126437" cy="108319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790957" y="2759085"/>
              <a:ext cx="115824" cy="9009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28028" y="2755491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0670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138780">
            <a:off x="7515340" y="5322632"/>
            <a:ext cx="2357851" cy="2324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3"/>
          <p:cNvGrpSpPr/>
          <p:nvPr/>
        </p:nvGrpSpPr>
        <p:grpSpPr>
          <a:xfrm>
            <a:off x="1356641" y="306821"/>
            <a:ext cx="10760980" cy="6494259"/>
            <a:chOff x="1017480" y="230116"/>
            <a:chExt cx="8070735" cy="4870694"/>
          </a:xfrm>
        </p:grpSpPr>
        <p:sp>
          <p:nvSpPr>
            <p:cNvPr id="60" name="Google Shape;60;p3"/>
            <p:cNvSpPr/>
            <p:nvPr/>
          </p:nvSpPr>
          <p:spPr>
            <a:xfrm flipH="1">
              <a:off x="1832673" y="3745567"/>
              <a:ext cx="298225" cy="297982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7915115" y="2960492"/>
              <a:ext cx="261577" cy="261598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 flipH="1">
              <a:off x="8753341" y="1972500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flipH="1">
              <a:off x="6373258" y="584887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flipH="1">
              <a:off x="6812105" y="230116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8012880" y="1638276"/>
              <a:ext cx="66068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flipH="1">
              <a:off x="7209803" y="1193092"/>
              <a:ext cx="103202" cy="94050"/>
            </a:xfrm>
            <a:custGeom>
              <a:avLst/>
              <a:gdLst/>
              <a:ahLst/>
              <a:cxnLst/>
              <a:rect l="l" t="t" r="r" b="b"/>
              <a:pathLst>
                <a:path w="5097" h="4645" extrusionOk="0">
                  <a:moveTo>
                    <a:pt x="2549" y="1"/>
                  </a:moveTo>
                  <a:cubicBezTo>
                    <a:pt x="1953" y="1"/>
                    <a:pt x="1358" y="227"/>
                    <a:pt x="906" y="679"/>
                  </a:cubicBezTo>
                  <a:cubicBezTo>
                    <a:pt x="1" y="1596"/>
                    <a:pt x="1" y="3060"/>
                    <a:pt x="906" y="3965"/>
                  </a:cubicBezTo>
                  <a:cubicBezTo>
                    <a:pt x="1358" y="4418"/>
                    <a:pt x="1953" y="4644"/>
                    <a:pt x="2549" y="4644"/>
                  </a:cubicBezTo>
                  <a:cubicBezTo>
                    <a:pt x="3144" y="4644"/>
                    <a:pt x="3739" y="4418"/>
                    <a:pt x="4192" y="3965"/>
                  </a:cubicBezTo>
                  <a:cubicBezTo>
                    <a:pt x="5097" y="3060"/>
                    <a:pt x="5097" y="1596"/>
                    <a:pt x="4192" y="679"/>
                  </a:cubicBezTo>
                  <a:cubicBezTo>
                    <a:pt x="3739" y="227"/>
                    <a:pt x="3144" y="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7361402" y="1581659"/>
              <a:ext cx="66311" cy="56612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4302939" y="504382"/>
              <a:ext cx="91377" cy="7064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4394337" y="628863"/>
              <a:ext cx="61006" cy="4727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7155803" y="2532640"/>
              <a:ext cx="157202" cy="13462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7855028" y="2741568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7788943" y="2250754"/>
              <a:ext cx="66088" cy="56612"/>
            </a:xfrm>
            <a:custGeom>
              <a:avLst/>
              <a:gdLst/>
              <a:ahLst/>
              <a:cxnLst/>
              <a:rect l="l" t="t" r="r" b="b"/>
              <a:pathLst>
                <a:path w="3264" h="2796" extrusionOk="0">
                  <a:moveTo>
                    <a:pt x="1870" y="1"/>
                  </a:moveTo>
                  <a:cubicBezTo>
                    <a:pt x="620" y="1"/>
                    <a:pt x="1" y="1501"/>
                    <a:pt x="882" y="2382"/>
                  </a:cubicBezTo>
                  <a:cubicBezTo>
                    <a:pt x="1168" y="2667"/>
                    <a:pt x="1518" y="2795"/>
                    <a:pt x="1862" y="2795"/>
                  </a:cubicBezTo>
                  <a:cubicBezTo>
                    <a:pt x="2578" y="2795"/>
                    <a:pt x="3263" y="2239"/>
                    <a:pt x="3263" y="1394"/>
                  </a:cubicBezTo>
                  <a:cubicBezTo>
                    <a:pt x="3263" y="620"/>
                    <a:pt x="2632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8012882" y="2438117"/>
              <a:ext cx="121768" cy="94536"/>
            </a:xfrm>
            <a:custGeom>
              <a:avLst/>
              <a:gdLst/>
              <a:ahLst/>
              <a:cxnLst/>
              <a:rect l="l" t="t" r="r" b="b"/>
              <a:pathLst>
                <a:path w="6014" h="4669" extrusionOk="0">
                  <a:moveTo>
                    <a:pt x="3001" y="1"/>
                  </a:moveTo>
                  <a:cubicBezTo>
                    <a:pt x="1" y="1"/>
                    <a:pt x="1" y="4668"/>
                    <a:pt x="3001" y="4668"/>
                  </a:cubicBezTo>
                  <a:cubicBezTo>
                    <a:pt x="6002" y="4668"/>
                    <a:pt x="6013" y="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2917783" y="7960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1267360" y="2456985"/>
              <a:ext cx="66331" cy="56814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1387066" y="2255434"/>
              <a:ext cx="60763" cy="4725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447816" y="1325500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 rot="9588248" flipH="1">
              <a:off x="3154429" y="4390623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 rot="9588248" flipH="1">
              <a:off x="3869506" y="4444510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 rot="9588248" flipH="1">
              <a:off x="3528192" y="4943188"/>
              <a:ext cx="157200" cy="134625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 flipH="1">
              <a:off x="5211658" y="44964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 rot="-7684171" flipH="1">
              <a:off x="6551461" y="4183972"/>
              <a:ext cx="134943" cy="10432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 rot="-7684171" flipH="1">
              <a:off x="6711804" y="3972762"/>
              <a:ext cx="90092" cy="69819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 flipH="1">
              <a:off x="1586163" y="3565563"/>
              <a:ext cx="126437" cy="108319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 flipH="1">
              <a:off x="2774614" y="797760"/>
              <a:ext cx="115824" cy="9009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1017480" y="2960491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7" name="Google Shape;8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0468" y="-1195599"/>
            <a:ext cx="4181433" cy="46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9060318" y="4376401"/>
            <a:ext cx="3841868" cy="415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069602">
            <a:off x="5005941" y="5530367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6367" y="-597799"/>
            <a:ext cx="4509405" cy="46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3999" y="3887001"/>
            <a:ext cx="5478665" cy="38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7591">
            <a:off x="3633208" y="-1138234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4767" y="-722967"/>
            <a:ext cx="1774600" cy="17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370973">
            <a:off x="8255000" y="12290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683391">
            <a:off x="5869629" y="466470"/>
            <a:ext cx="717815" cy="35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963867" y="2608667"/>
            <a:ext cx="6264400" cy="15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2963867" y="4127500"/>
            <a:ext cx="6264400" cy="58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1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914600" y="1235429"/>
            <a:ext cx="2362800" cy="1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50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167756" y="250733"/>
            <a:ext cx="11736625" cy="6508421"/>
            <a:chOff x="125816" y="188050"/>
            <a:chExt cx="8802469" cy="4881316"/>
          </a:xfrm>
        </p:grpSpPr>
        <p:grpSp>
          <p:nvGrpSpPr>
            <p:cNvPr id="101" name="Google Shape;101;p4"/>
            <p:cNvGrpSpPr/>
            <p:nvPr/>
          </p:nvGrpSpPr>
          <p:grpSpPr>
            <a:xfrm>
              <a:off x="125816" y="1913501"/>
              <a:ext cx="369837" cy="916305"/>
              <a:chOff x="125816" y="1913501"/>
              <a:chExt cx="369837" cy="916305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160780" y="210097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81828" y="25664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" name="Google Shape;106;p4"/>
            <p:cNvSpPr/>
            <p:nvPr/>
          </p:nvSpPr>
          <p:spPr>
            <a:xfrm>
              <a:off x="8648351" y="21767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861954" y="2084185"/>
              <a:ext cx="66331" cy="56814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845815" y="1913509"/>
              <a:ext cx="60763" cy="4725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 rot="734786">
              <a:off x="1568278" y="4767326"/>
              <a:ext cx="261587" cy="261608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 rot="734786">
              <a:off x="1350568" y="4751435"/>
              <a:ext cx="56675" cy="56432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 rot="10453901">
              <a:off x="7521126" y="4864200"/>
              <a:ext cx="157202" cy="13462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 rot="10453901">
              <a:off x="8026318" y="4301068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 rot="10453901">
              <a:off x="7675457" y="4676382"/>
              <a:ext cx="121769" cy="94536"/>
            </a:xfrm>
            <a:custGeom>
              <a:avLst/>
              <a:gdLst/>
              <a:ahLst/>
              <a:cxnLst/>
              <a:rect l="l" t="t" r="r" b="b"/>
              <a:pathLst>
                <a:path w="6014" h="4669" extrusionOk="0">
                  <a:moveTo>
                    <a:pt x="3001" y="1"/>
                  </a:moveTo>
                  <a:cubicBezTo>
                    <a:pt x="1" y="1"/>
                    <a:pt x="1" y="4668"/>
                    <a:pt x="3001" y="4668"/>
                  </a:cubicBezTo>
                  <a:cubicBezTo>
                    <a:pt x="6002" y="4668"/>
                    <a:pt x="6013" y="1"/>
                    <a:pt x="3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-2700000">
              <a:off x="7441750" y="303383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 rot="-2700000">
              <a:off x="7246715" y="435303"/>
              <a:ext cx="66069" cy="56613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 rot="-2700000">
              <a:off x="7131777" y="235673"/>
              <a:ext cx="121751" cy="94518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873745" y="188050"/>
              <a:ext cx="1186612" cy="720124"/>
              <a:chOff x="873745" y="188050"/>
              <a:chExt cx="1186612" cy="720124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815878" y="236282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999351" y="188050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-2700000">
                <a:off x="935425" y="54838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" name="Google Shape;121;p4"/>
            <p:cNvSpPr/>
            <p:nvPr/>
          </p:nvSpPr>
          <p:spPr>
            <a:xfrm>
              <a:off x="3778751" y="4766487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 rot="10453901">
              <a:off x="4044443" y="5009568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3" name="Google Shape;1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29134" y="5228700"/>
            <a:ext cx="2442567" cy="20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633" y="-678433"/>
            <a:ext cx="3055967" cy="1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8400" y="-944700"/>
            <a:ext cx="3174800" cy="2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800" y="4110900"/>
            <a:ext cx="2314867" cy="324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063919">
            <a:off x="-120433" y="1411767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986846">
            <a:off x="47734" y="5361167"/>
            <a:ext cx="878533" cy="435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51000" y="1450433"/>
            <a:ext cx="10290000" cy="4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62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549471">
            <a:off x="-2658063" y="-906755"/>
            <a:ext cx="4987257" cy="313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438116" y="1126469"/>
            <a:ext cx="5055632" cy="404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03399" y="2922934"/>
            <a:ext cx="7071332" cy="49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2531" y="4235401"/>
            <a:ext cx="3939365" cy="35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0867" y="-842567"/>
            <a:ext cx="2451035" cy="2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6317" y="-1306800"/>
            <a:ext cx="2191891" cy="217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5"/>
          <p:cNvGrpSpPr/>
          <p:nvPr/>
        </p:nvGrpSpPr>
        <p:grpSpPr>
          <a:xfrm>
            <a:off x="435332" y="77130"/>
            <a:ext cx="11390627" cy="6664359"/>
            <a:chOff x="326499" y="57847"/>
            <a:chExt cx="8542970" cy="4998269"/>
          </a:xfrm>
        </p:grpSpPr>
        <p:sp>
          <p:nvSpPr>
            <p:cNvPr id="139" name="Google Shape;139;p5"/>
            <p:cNvSpPr/>
            <p:nvPr/>
          </p:nvSpPr>
          <p:spPr>
            <a:xfrm rot="-3747437">
              <a:off x="7664476" y="517805"/>
              <a:ext cx="334868" cy="334868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rot="-3747437">
              <a:off x="8743130" y="1460982"/>
              <a:ext cx="113809" cy="97267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 rot="-3747437">
              <a:off x="7712911" y="255459"/>
              <a:ext cx="66067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3747437">
              <a:off x="8332533" y="1260702"/>
              <a:ext cx="91153" cy="70885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3747437">
              <a:off x="2075601" y="680905"/>
              <a:ext cx="334868" cy="334868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 rot="-3747437">
              <a:off x="4287561" y="4832884"/>
              <a:ext cx="66067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-3747437">
              <a:off x="339030" y="82157"/>
              <a:ext cx="113809" cy="97267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3747437">
              <a:off x="7257905" y="4789432"/>
              <a:ext cx="113809" cy="97267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 rot="-9021309">
              <a:off x="3493445" y="3802527"/>
              <a:ext cx="298229" cy="297986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459076" y="2396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-9021273">
              <a:off x="3229198" y="3342366"/>
              <a:ext cx="126435" cy="108318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9021273">
              <a:off x="1528562" y="1295197"/>
              <a:ext cx="115822" cy="90097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892901" y="464771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 rot="-3747437">
              <a:off x="7875211" y="4985284"/>
              <a:ext cx="66067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757776" y="4060900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54" name="Google Shape;154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5782334" y="6267300"/>
            <a:ext cx="2319900" cy="181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1200" y="552591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6237000" y="2409567"/>
            <a:ext cx="48520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2"/>
          </p:nvPr>
        </p:nvSpPr>
        <p:spPr>
          <a:xfrm>
            <a:off x="6236967" y="4404705"/>
            <a:ext cx="48520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 idx="3"/>
          </p:nvPr>
        </p:nvSpPr>
        <p:spPr>
          <a:xfrm>
            <a:off x="6236969" y="1903967"/>
            <a:ext cx="4852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 idx="4"/>
          </p:nvPr>
        </p:nvSpPr>
        <p:spPr>
          <a:xfrm>
            <a:off x="6236967" y="3899105"/>
            <a:ext cx="4852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626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3033" y="5941134"/>
            <a:ext cx="3854200" cy="2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656" y="5016267"/>
            <a:ext cx="5817977" cy="31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53634" y="-1053833"/>
            <a:ext cx="4909867" cy="46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734" y="-1315467"/>
            <a:ext cx="2319900" cy="18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683404">
            <a:off x="32562" y="3776629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099890">
            <a:off x="9408812" y="1332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79779">
            <a:off x="9659812" y="546695"/>
            <a:ext cx="474545" cy="23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6"/>
          <p:cNvGrpSpPr/>
          <p:nvPr/>
        </p:nvGrpSpPr>
        <p:grpSpPr>
          <a:xfrm>
            <a:off x="535677" y="81173"/>
            <a:ext cx="11423236" cy="6434292"/>
            <a:chOff x="659476" y="83691"/>
            <a:chExt cx="8385462" cy="4723225"/>
          </a:xfrm>
        </p:grpSpPr>
        <p:grpSp>
          <p:nvGrpSpPr>
            <p:cNvPr id="169" name="Google Shape;169;p6"/>
            <p:cNvGrpSpPr/>
            <p:nvPr/>
          </p:nvGrpSpPr>
          <p:grpSpPr>
            <a:xfrm>
              <a:off x="2483636" y="4385323"/>
              <a:ext cx="828200" cy="421593"/>
              <a:chOff x="885661" y="636723"/>
              <a:chExt cx="828200" cy="421593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1509460" y="69186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652856" y="636728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-2700000">
                <a:off x="947341" y="698524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" name="Google Shape;173;p6"/>
            <p:cNvSpPr/>
            <p:nvPr/>
          </p:nvSpPr>
          <p:spPr>
            <a:xfrm rot="1014680">
              <a:off x="4127042" y="98141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1014680">
              <a:off x="3830453" y="2050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 rot="5838400">
              <a:off x="8332301" y="1008847"/>
              <a:ext cx="263028" cy="263271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 rot="5838400">
              <a:off x="8610205" y="1251297"/>
              <a:ext cx="66329" cy="56813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 rot="5838400">
              <a:off x="8789425" y="1259623"/>
              <a:ext cx="60761" cy="4725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 rot="1014680">
              <a:off x="667815" y="279480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 rot="1014680">
              <a:off x="998830" y="4123441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6"/>
            <p:cNvSpPr/>
            <p:nvPr/>
          </p:nvSpPr>
          <p:spPr>
            <a:xfrm rot="-2700000">
              <a:off x="8685025" y="3292858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81" name="Google Shape;181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26067" y="-1773233"/>
            <a:ext cx="3111100" cy="3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552035" y="4423962"/>
            <a:ext cx="4647765" cy="37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03166" y="-1625967"/>
            <a:ext cx="2191891" cy="2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903831">
            <a:off x="2139029" y="59375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099890">
            <a:off x="6820496" y="6074429"/>
            <a:ext cx="474545" cy="23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80767" y="548033"/>
            <a:ext cx="1043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2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200297">
            <a:off x="8501464" y="2264787"/>
            <a:ext cx="5033712" cy="522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7364" y="3117286"/>
            <a:ext cx="3251432" cy="351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94911">
            <a:off x="8472235" y="-1064142"/>
            <a:ext cx="5361565" cy="336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676665" y="471035"/>
            <a:ext cx="2623800" cy="216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736111">
            <a:off x="-673300" y="5545396"/>
            <a:ext cx="2625431" cy="25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46381">
            <a:off x="-586099" y="-1118999"/>
            <a:ext cx="2451033" cy="2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8983" flipH="1">
            <a:off x="7659895" y="6084782"/>
            <a:ext cx="875776" cy="4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 rot="5400000">
            <a:off x="7627230" y="435904"/>
            <a:ext cx="145316" cy="132429"/>
          </a:xfrm>
          <a:custGeom>
            <a:avLst/>
            <a:gdLst/>
            <a:ahLst/>
            <a:cxnLst/>
            <a:rect l="l" t="t" r="r" b="b"/>
            <a:pathLst>
              <a:path w="5097" h="4645" extrusionOk="0">
                <a:moveTo>
                  <a:pt x="2549" y="1"/>
                </a:moveTo>
                <a:cubicBezTo>
                  <a:pt x="1953" y="1"/>
                  <a:pt x="1358" y="227"/>
                  <a:pt x="906" y="679"/>
                </a:cubicBezTo>
                <a:cubicBezTo>
                  <a:pt x="1" y="1596"/>
                  <a:pt x="1" y="3060"/>
                  <a:pt x="906" y="3965"/>
                </a:cubicBezTo>
                <a:cubicBezTo>
                  <a:pt x="1358" y="4418"/>
                  <a:pt x="1953" y="4644"/>
                  <a:pt x="2549" y="4644"/>
                </a:cubicBezTo>
                <a:cubicBezTo>
                  <a:pt x="3144" y="4644"/>
                  <a:pt x="3739" y="4418"/>
                  <a:pt x="4192" y="3965"/>
                </a:cubicBezTo>
                <a:cubicBezTo>
                  <a:pt x="5097" y="3060"/>
                  <a:pt x="5097" y="1596"/>
                  <a:pt x="4192" y="679"/>
                </a:cubicBezTo>
                <a:cubicBezTo>
                  <a:pt x="3739" y="227"/>
                  <a:pt x="3144" y="1"/>
                  <a:pt x="25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7"/>
          <p:cNvSpPr/>
          <p:nvPr/>
        </p:nvSpPr>
        <p:spPr>
          <a:xfrm rot="5400000">
            <a:off x="8051090" y="246181"/>
            <a:ext cx="93371" cy="79713"/>
          </a:xfrm>
          <a:custGeom>
            <a:avLst/>
            <a:gdLst/>
            <a:ahLst/>
            <a:cxnLst/>
            <a:rect l="l" t="t" r="r" b="b"/>
            <a:pathLst>
              <a:path w="3275" h="2796" extrusionOk="0">
                <a:moveTo>
                  <a:pt x="1882" y="1"/>
                </a:moveTo>
                <a:cubicBezTo>
                  <a:pt x="631" y="1"/>
                  <a:pt x="0" y="1501"/>
                  <a:pt x="881" y="2382"/>
                </a:cubicBezTo>
                <a:cubicBezTo>
                  <a:pt x="1167" y="2668"/>
                  <a:pt x="1519" y="2796"/>
                  <a:pt x="1864" y="2796"/>
                </a:cubicBezTo>
                <a:cubicBezTo>
                  <a:pt x="2584" y="2796"/>
                  <a:pt x="3275" y="2239"/>
                  <a:pt x="3275" y="1394"/>
                </a:cubicBezTo>
                <a:cubicBezTo>
                  <a:pt x="3275" y="620"/>
                  <a:pt x="2644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7"/>
          <p:cNvSpPr/>
          <p:nvPr/>
        </p:nvSpPr>
        <p:spPr>
          <a:xfrm rot="5400000">
            <a:off x="2157704" y="6404137"/>
            <a:ext cx="128665" cy="99472"/>
          </a:xfrm>
          <a:custGeom>
            <a:avLst/>
            <a:gdLst/>
            <a:ahLst/>
            <a:cxnLst/>
            <a:rect l="l" t="t" r="r" b="b"/>
            <a:pathLst>
              <a:path w="4513" h="3489" extrusionOk="0">
                <a:moveTo>
                  <a:pt x="2263" y="0"/>
                </a:moveTo>
                <a:cubicBezTo>
                  <a:pt x="0" y="0"/>
                  <a:pt x="0" y="3489"/>
                  <a:pt x="2263" y="3489"/>
                </a:cubicBezTo>
                <a:cubicBezTo>
                  <a:pt x="4513" y="3489"/>
                  <a:pt x="4513" y="0"/>
                  <a:pt x="22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7"/>
          <p:cNvSpPr/>
          <p:nvPr/>
        </p:nvSpPr>
        <p:spPr>
          <a:xfrm rot="5400000">
            <a:off x="2020269" y="6313280"/>
            <a:ext cx="85900" cy="66571"/>
          </a:xfrm>
          <a:custGeom>
            <a:avLst/>
            <a:gdLst/>
            <a:ahLst/>
            <a:cxnLst/>
            <a:rect l="l" t="t" r="r" b="b"/>
            <a:pathLst>
              <a:path w="3013" h="2335" extrusionOk="0">
                <a:moveTo>
                  <a:pt x="1500" y="1"/>
                </a:moveTo>
                <a:cubicBezTo>
                  <a:pt x="0" y="1"/>
                  <a:pt x="0" y="2334"/>
                  <a:pt x="1500" y="2334"/>
                </a:cubicBezTo>
                <a:cubicBezTo>
                  <a:pt x="3012" y="2334"/>
                  <a:pt x="3012" y="1"/>
                  <a:pt x="15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7"/>
          <p:cNvSpPr/>
          <p:nvPr/>
        </p:nvSpPr>
        <p:spPr>
          <a:xfrm rot="5400000">
            <a:off x="373062" y="5030642"/>
            <a:ext cx="370373" cy="370716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rot="-4188136">
            <a:off x="759165" y="1617985"/>
            <a:ext cx="93028" cy="79713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rot="-4188136">
            <a:off x="695009" y="2267545"/>
            <a:ext cx="221351" cy="189561"/>
          </a:xfrm>
          <a:custGeom>
            <a:avLst/>
            <a:gdLst/>
            <a:ahLst/>
            <a:cxnLst/>
            <a:rect l="l" t="t" r="r" b="b"/>
            <a:pathLst>
              <a:path w="7764" h="6649" extrusionOk="0">
                <a:moveTo>
                  <a:pt x="4442" y="1"/>
                </a:moveTo>
                <a:cubicBezTo>
                  <a:pt x="1489" y="1"/>
                  <a:pt x="1" y="3573"/>
                  <a:pt x="2096" y="5668"/>
                </a:cubicBezTo>
                <a:cubicBezTo>
                  <a:pt x="2770" y="6345"/>
                  <a:pt x="3600" y="6648"/>
                  <a:pt x="4415" y="6648"/>
                </a:cubicBezTo>
                <a:cubicBezTo>
                  <a:pt x="6122" y="6648"/>
                  <a:pt x="7764" y="5321"/>
                  <a:pt x="7764" y="3323"/>
                </a:cubicBezTo>
                <a:cubicBezTo>
                  <a:pt x="7764" y="1489"/>
                  <a:pt x="6275" y="1"/>
                  <a:pt x="44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7"/>
          <p:cNvSpPr/>
          <p:nvPr/>
        </p:nvSpPr>
        <p:spPr>
          <a:xfrm rot="5400000">
            <a:off x="346166" y="1855215"/>
            <a:ext cx="370373" cy="370716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7"/>
          <p:cNvSpPr/>
          <p:nvPr/>
        </p:nvSpPr>
        <p:spPr>
          <a:xfrm rot="-6576080">
            <a:off x="7146343" y="6337452"/>
            <a:ext cx="189996" cy="146885"/>
          </a:xfrm>
          <a:custGeom>
            <a:avLst/>
            <a:gdLst/>
            <a:ahLst/>
            <a:cxnLst/>
            <a:rect l="l" t="t" r="r" b="b"/>
            <a:pathLst>
              <a:path w="4513" h="3489" extrusionOk="0">
                <a:moveTo>
                  <a:pt x="2263" y="0"/>
                </a:moveTo>
                <a:cubicBezTo>
                  <a:pt x="0" y="0"/>
                  <a:pt x="0" y="3489"/>
                  <a:pt x="2263" y="3489"/>
                </a:cubicBezTo>
                <a:cubicBezTo>
                  <a:pt x="4513" y="3489"/>
                  <a:pt x="4513" y="0"/>
                  <a:pt x="22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/>
          <p:nvPr/>
        </p:nvSpPr>
        <p:spPr>
          <a:xfrm rot="-6576080">
            <a:off x="6595102" y="6364273"/>
            <a:ext cx="126847" cy="98303"/>
          </a:xfrm>
          <a:custGeom>
            <a:avLst/>
            <a:gdLst/>
            <a:ahLst/>
            <a:cxnLst/>
            <a:rect l="l" t="t" r="r" b="b"/>
            <a:pathLst>
              <a:path w="3013" h="2335" extrusionOk="0">
                <a:moveTo>
                  <a:pt x="1500" y="1"/>
                </a:moveTo>
                <a:cubicBezTo>
                  <a:pt x="0" y="1"/>
                  <a:pt x="0" y="2334"/>
                  <a:pt x="1500" y="2334"/>
                </a:cubicBezTo>
                <a:cubicBezTo>
                  <a:pt x="3012" y="2334"/>
                  <a:pt x="3012" y="1"/>
                  <a:pt x="15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7"/>
          <p:cNvSpPr/>
          <p:nvPr/>
        </p:nvSpPr>
        <p:spPr>
          <a:xfrm rot="5400000">
            <a:off x="2258991" y="575421"/>
            <a:ext cx="178029" cy="152516"/>
          </a:xfrm>
          <a:custGeom>
            <a:avLst/>
            <a:gdLst/>
            <a:ahLst/>
            <a:cxnLst/>
            <a:rect l="l" t="t" r="r" b="b"/>
            <a:pathLst>
              <a:path w="3276" h="2806" extrusionOk="0">
                <a:moveTo>
                  <a:pt x="1870" y="1"/>
                </a:moveTo>
                <a:cubicBezTo>
                  <a:pt x="632" y="1"/>
                  <a:pt x="1" y="1513"/>
                  <a:pt x="882" y="2394"/>
                </a:cubicBezTo>
                <a:cubicBezTo>
                  <a:pt x="1166" y="2678"/>
                  <a:pt x="1516" y="2805"/>
                  <a:pt x="1859" y="2805"/>
                </a:cubicBezTo>
                <a:cubicBezTo>
                  <a:pt x="2581" y="2805"/>
                  <a:pt x="3275" y="2245"/>
                  <a:pt x="3275" y="1406"/>
                </a:cubicBezTo>
                <a:cubicBezTo>
                  <a:pt x="3275" y="632"/>
                  <a:pt x="2644" y="1"/>
                  <a:pt x="18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7"/>
          <p:cNvSpPr/>
          <p:nvPr/>
        </p:nvSpPr>
        <p:spPr>
          <a:xfrm rot="5400000">
            <a:off x="2924397" y="275193"/>
            <a:ext cx="160255" cy="136963"/>
          </a:xfrm>
          <a:custGeom>
            <a:avLst/>
            <a:gdLst/>
            <a:ahLst/>
            <a:cxnLst/>
            <a:rect l="l" t="t" r="r" b="b"/>
            <a:pathLst>
              <a:path w="5621" h="4804" extrusionOk="0">
                <a:moveTo>
                  <a:pt x="3215" y="0"/>
                </a:moveTo>
                <a:cubicBezTo>
                  <a:pt x="1072" y="0"/>
                  <a:pt x="1" y="2584"/>
                  <a:pt x="1513" y="4096"/>
                </a:cubicBezTo>
                <a:cubicBezTo>
                  <a:pt x="2001" y="4585"/>
                  <a:pt x="2603" y="4803"/>
                  <a:pt x="3194" y="4803"/>
                </a:cubicBezTo>
                <a:cubicBezTo>
                  <a:pt x="4431" y="4803"/>
                  <a:pt x="5620" y="3844"/>
                  <a:pt x="5620" y="2393"/>
                </a:cubicBezTo>
                <a:cubicBezTo>
                  <a:pt x="5620" y="1072"/>
                  <a:pt x="4537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1415300" y="1299200"/>
            <a:ext cx="4542800" cy="1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1"/>
          </p:nvPr>
        </p:nvSpPr>
        <p:spPr>
          <a:xfrm>
            <a:off x="1415300" y="2769600"/>
            <a:ext cx="6536400" cy="27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ed Hat Display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1333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570D0C"/>
              </a:buClr>
              <a:buSzPts val="1200"/>
              <a:buFont typeface="Red Hat Display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61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182977">
            <a:off x="7840541" y="5928712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9465934" y="3281078"/>
            <a:ext cx="4181433" cy="46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435067" y="-1634073"/>
            <a:ext cx="3841868" cy="415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730398">
            <a:off x="5424041" y="-1298439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1409653" y="2888334"/>
            <a:ext cx="4966701" cy="515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173153">
            <a:off x="7799436" y="-910086"/>
            <a:ext cx="5478664" cy="38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2433134" y="-1636933"/>
            <a:ext cx="2696433" cy="268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46655">
            <a:off x="3294693" y="5676153"/>
            <a:ext cx="4310379" cy="2707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2589867" y="1707000"/>
            <a:ext cx="7012400" cy="3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9" name="Google Shape;219;p8"/>
          <p:cNvSpPr/>
          <p:nvPr/>
        </p:nvSpPr>
        <p:spPr>
          <a:xfrm rot="5400000">
            <a:off x="75943" y="2568317"/>
            <a:ext cx="370373" cy="370716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700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0048583" y="4965216"/>
            <a:ext cx="2833300" cy="30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95447" y="-724567"/>
            <a:ext cx="3702587" cy="38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74527">
            <a:off x="-1203992" y="-1513127"/>
            <a:ext cx="4310379" cy="270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00017">
            <a:off x="6514899" y="5925009"/>
            <a:ext cx="2140735" cy="211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111432" y="-1299299"/>
            <a:ext cx="2623800" cy="216046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296433" y="1494167"/>
            <a:ext cx="4827600" cy="26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296433" y="4173433"/>
            <a:ext cx="4827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>
            <a:off x="672705" y="382883"/>
            <a:ext cx="11225899" cy="6144912"/>
            <a:chOff x="504529" y="287162"/>
            <a:chExt cx="8419424" cy="4608684"/>
          </a:xfrm>
        </p:grpSpPr>
        <p:grpSp>
          <p:nvGrpSpPr>
            <p:cNvPr id="229" name="Google Shape;229;p9"/>
            <p:cNvGrpSpPr/>
            <p:nvPr/>
          </p:nvGrpSpPr>
          <p:grpSpPr>
            <a:xfrm>
              <a:off x="3303047" y="287162"/>
              <a:ext cx="5620906" cy="4608684"/>
              <a:chOff x="767747" y="578087"/>
              <a:chExt cx="5620906" cy="4608684"/>
            </a:xfrm>
          </p:grpSpPr>
          <p:sp>
            <p:nvSpPr>
              <p:cNvPr id="230" name="Google Shape;230;p9"/>
              <p:cNvSpPr/>
              <p:nvPr/>
            </p:nvSpPr>
            <p:spPr>
              <a:xfrm>
                <a:off x="3352876" y="578087"/>
                <a:ext cx="263035" cy="263278"/>
              </a:xfrm>
              <a:custGeom>
                <a:avLst/>
                <a:gdLst/>
                <a:ahLst/>
                <a:cxnLst/>
                <a:rect l="l" t="t" r="r" b="b"/>
                <a:pathLst>
                  <a:path w="12991" h="13003" extrusionOk="0">
                    <a:moveTo>
                      <a:pt x="6502" y="1"/>
                    </a:moveTo>
                    <a:cubicBezTo>
                      <a:pt x="6323" y="953"/>
                      <a:pt x="6145" y="1906"/>
                      <a:pt x="5978" y="2846"/>
                    </a:cubicBezTo>
                    <a:cubicBezTo>
                      <a:pt x="5823" y="3632"/>
                      <a:pt x="5859" y="4704"/>
                      <a:pt x="5287" y="5287"/>
                    </a:cubicBezTo>
                    <a:cubicBezTo>
                      <a:pt x="4704" y="5859"/>
                      <a:pt x="3632" y="5823"/>
                      <a:pt x="2847" y="5966"/>
                    </a:cubicBezTo>
                    <a:lnTo>
                      <a:pt x="1" y="6502"/>
                    </a:lnTo>
                    <a:lnTo>
                      <a:pt x="2847" y="7026"/>
                    </a:lnTo>
                    <a:cubicBezTo>
                      <a:pt x="3632" y="7180"/>
                      <a:pt x="4704" y="7145"/>
                      <a:pt x="5287" y="7716"/>
                    </a:cubicBezTo>
                    <a:cubicBezTo>
                      <a:pt x="5859" y="8300"/>
                      <a:pt x="5823" y="9371"/>
                      <a:pt x="5978" y="10157"/>
                    </a:cubicBezTo>
                    <a:cubicBezTo>
                      <a:pt x="6145" y="11097"/>
                      <a:pt x="6323" y="12050"/>
                      <a:pt x="6502" y="13002"/>
                    </a:cubicBezTo>
                    <a:cubicBezTo>
                      <a:pt x="6704" y="11955"/>
                      <a:pt x="6895" y="10919"/>
                      <a:pt x="7085" y="9871"/>
                    </a:cubicBezTo>
                    <a:cubicBezTo>
                      <a:pt x="7180" y="9347"/>
                      <a:pt x="7228" y="8752"/>
                      <a:pt x="7383" y="8252"/>
                    </a:cubicBezTo>
                    <a:cubicBezTo>
                      <a:pt x="7502" y="7883"/>
                      <a:pt x="7716" y="7716"/>
                      <a:pt x="8014" y="7430"/>
                    </a:cubicBezTo>
                    <a:lnTo>
                      <a:pt x="12991" y="6502"/>
                    </a:lnTo>
                    <a:lnTo>
                      <a:pt x="10145" y="5966"/>
                    </a:lnTo>
                    <a:cubicBezTo>
                      <a:pt x="9371" y="5823"/>
                      <a:pt x="8300" y="5859"/>
                      <a:pt x="7728" y="5287"/>
                    </a:cubicBezTo>
                    <a:cubicBezTo>
                      <a:pt x="7145" y="4704"/>
                      <a:pt x="7180" y="3632"/>
                      <a:pt x="7026" y="2846"/>
                    </a:cubicBezTo>
                    <a:cubicBezTo>
                      <a:pt x="6859" y="1894"/>
                      <a:pt x="6680" y="953"/>
                      <a:pt x="65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767747" y="819214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5889280" y="4217455"/>
                <a:ext cx="66068" cy="56612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96" extrusionOk="0">
                    <a:moveTo>
                      <a:pt x="1858" y="0"/>
                    </a:moveTo>
                    <a:cubicBezTo>
                      <a:pt x="619" y="0"/>
                      <a:pt x="0" y="1501"/>
                      <a:pt x="881" y="2382"/>
                    </a:cubicBezTo>
                    <a:cubicBezTo>
                      <a:pt x="1163" y="2667"/>
                      <a:pt x="1512" y="2795"/>
                      <a:pt x="1855" y="2795"/>
                    </a:cubicBezTo>
                    <a:cubicBezTo>
                      <a:pt x="2572" y="2795"/>
                      <a:pt x="3262" y="2238"/>
                      <a:pt x="3262" y="1393"/>
                    </a:cubicBezTo>
                    <a:cubicBezTo>
                      <a:pt x="3262" y="620"/>
                      <a:pt x="2631" y="0"/>
                      <a:pt x="1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6053780" y="3636850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 rot="7119405">
                <a:off x="2055282" y="5115903"/>
                <a:ext cx="66068" cy="56612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96" extrusionOk="0">
                    <a:moveTo>
                      <a:pt x="1858" y="0"/>
                    </a:moveTo>
                    <a:cubicBezTo>
                      <a:pt x="619" y="0"/>
                      <a:pt x="0" y="1501"/>
                      <a:pt x="881" y="2382"/>
                    </a:cubicBezTo>
                    <a:cubicBezTo>
                      <a:pt x="1163" y="2667"/>
                      <a:pt x="1512" y="2795"/>
                      <a:pt x="1855" y="2795"/>
                    </a:cubicBezTo>
                    <a:cubicBezTo>
                      <a:pt x="2572" y="2795"/>
                      <a:pt x="3262" y="2238"/>
                      <a:pt x="3262" y="1393"/>
                    </a:cubicBezTo>
                    <a:cubicBezTo>
                      <a:pt x="3262" y="620"/>
                      <a:pt x="2631" y="0"/>
                      <a:pt x="1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 rot="7119405">
                <a:off x="942661" y="4864821"/>
                <a:ext cx="121749" cy="94516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4668" extrusionOk="0">
                    <a:moveTo>
                      <a:pt x="3001" y="0"/>
                    </a:moveTo>
                    <a:cubicBezTo>
                      <a:pt x="0" y="0"/>
                      <a:pt x="0" y="4668"/>
                      <a:pt x="3001" y="4668"/>
                    </a:cubicBezTo>
                    <a:cubicBezTo>
                      <a:pt x="6013" y="4668"/>
                      <a:pt x="6013" y="0"/>
                      <a:pt x="3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 rot="5195296">
                <a:off x="4317700" y="4807418"/>
                <a:ext cx="121754" cy="94519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4668" extrusionOk="0">
                    <a:moveTo>
                      <a:pt x="3001" y="0"/>
                    </a:moveTo>
                    <a:cubicBezTo>
                      <a:pt x="0" y="0"/>
                      <a:pt x="0" y="4668"/>
                      <a:pt x="3001" y="4668"/>
                    </a:cubicBezTo>
                    <a:cubicBezTo>
                      <a:pt x="6013" y="4668"/>
                      <a:pt x="6013" y="0"/>
                      <a:pt x="3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" name="Google Shape;237;p9"/>
            <p:cNvSpPr/>
            <p:nvPr/>
          </p:nvSpPr>
          <p:spPr>
            <a:xfrm rot="5195296">
              <a:off x="513018" y="4553805"/>
              <a:ext cx="298238" cy="297996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7119405">
              <a:off x="1191961" y="4726296"/>
              <a:ext cx="121749" cy="94516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851203" y="1138991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5195296">
              <a:off x="8224600" y="3678293"/>
              <a:ext cx="121754" cy="94519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331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title" hasCustomPrompt="1"/>
          </p:nvPr>
        </p:nvSpPr>
        <p:spPr>
          <a:xfrm>
            <a:off x="2922400" y="1877551"/>
            <a:ext cx="6347200" cy="21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86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2922400" y="4117651"/>
            <a:ext cx="6347200" cy="659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>
                <a:solidFill>
                  <a:schemeClr val="dk1"/>
                </a:solidFill>
              </a:defRPr>
            </a:lvl2pPr>
            <a:lvl3pPr marL="1828754" lvl="2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solidFill>
                  <a:schemeClr val="dk1"/>
                </a:solidFill>
              </a:defRPr>
            </a:lvl3pPr>
            <a:lvl4pPr marL="2438339" lvl="3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>
                <a:solidFill>
                  <a:schemeClr val="dk1"/>
                </a:solidFill>
              </a:defRPr>
            </a:lvl4pPr>
            <a:lvl5pPr marL="3047924" lvl="4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>
                <a:solidFill>
                  <a:schemeClr val="dk1"/>
                </a:solidFill>
              </a:defRPr>
            </a:lvl5pPr>
            <a:lvl6pPr marL="3657509" lvl="5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solidFill>
                  <a:schemeClr val="dk1"/>
                </a:solidFill>
              </a:defRPr>
            </a:lvl6pPr>
            <a:lvl7pPr marL="4267093" lvl="6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>
                <a:solidFill>
                  <a:schemeClr val="dk1"/>
                </a:solidFill>
              </a:defRPr>
            </a:lvl7pPr>
            <a:lvl8pPr marL="4876678" lvl="7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>
                <a:solidFill>
                  <a:schemeClr val="dk1"/>
                </a:solidFill>
              </a:defRPr>
            </a:lvl8pPr>
            <a:lvl9pPr marL="5486263" lvl="8" indent="-431789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4" name="Google Shape;2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17023">
            <a:off x="2059605" y="-1164012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389367" y="-870543"/>
            <a:ext cx="4181433" cy="46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9647999" y="4261974"/>
            <a:ext cx="3841868" cy="415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069602">
            <a:off x="4577707" y="5961540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80664" y="-952298"/>
            <a:ext cx="4966701" cy="515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26847">
            <a:off x="-1020101" y="3954590"/>
            <a:ext cx="5478664" cy="38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6833" y="5838934"/>
            <a:ext cx="2696433" cy="268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953345">
            <a:off x="4652925" y="-1355551"/>
            <a:ext cx="4310379" cy="270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166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3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3"/>
          <p:cNvGrpSpPr/>
          <p:nvPr/>
        </p:nvGrpSpPr>
        <p:grpSpPr>
          <a:xfrm>
            <a:off x="559689" y="-49144"/>
            <a:ext cx="11197927" cy="6707197"/>
            <a:chOff x="419766" y="-36858"/>
            <a:chExt cx="8398445" cy="5030398"/>
          </a:xfrm>
        </p:grpSpPr>
        <p:grpSp>
          <p:nvGrpSpPr>
            <p:cNvPr id="285" name="Google Shape;285;p13"/>
            <p:cNvGrpSpPr/>
            <p:nvPr/>
          </p:nvGrpSpPr>
          <p:grpSpPr>
            <a:xfrm>
              <a:off x="419766" y="1904725"/>
              <a:ext cx="352362" cy="1695982"/>
              <a:chOff x="125816" y="1133825"/>
              <a:chExt cx="352362" cy="1695982"/>
            </a:xfrm>
          </p:grpSpPr>
          <p:sp>
            <p:nvSpPr>
              <p:cNvPr id="286" name="Google Shape;286;p13"/>
              <p:cNvSpPr/>
              <p:nvPr/>
            </p:nvSpPr>
            <p:spPr>
              <a:xfrm>
                <a:off x="143305" y="113382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0" name="Google Shape;290;p13"/>
            <p:cNvSpPr/>
            <p:nvPr/>
          </p:nvSpPr>
          <p:spPr>
            <a:xfrm rot="1746945">
              <a:off x="7184338" y="217198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1746945">
              <a:off x="7014789" y="1134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2" name="Google Shape;292;p13"/>
            <p:cNvGrpSpPr/>
            <p:nvPr/>
          </p:nvGrpSpPr>
          <p:grpSpPr>
            <a:xfrm rot="8549510">
              <a:off x="484749" y="340673"/>
              <a:ext cx="1383244" cy="421611"/>
              <a:chOff x="873745" y="486581"/>
              <a:chExt cx="1383186" cy="421593"/>
            </a:xfrm>
          </p:grpSpPr>
          <p:sp>
            <p:nvSpPr>
              <p:cNvPr id="293" name="Google Shape;293;p13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 rot="-2700000">
                <a:off x="935425" y="54838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" name="Google Shape;296;p13"/>
            <p:cNvSpPr/>
            <p:nvPr/>
          </p:nvSpPr>
          <p:spPr>
            <a:xfrm>
              <a:off x="21570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10453901">
              <a:off x="4301443" y="48335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966461">
              <a:off x="8484505" y="3001988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966461">
              <a:off x="8284019" y="177168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 rot="966461">
              <a:off x="8440434" y="2855711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966461">
              <a:off x="8528705" y="2673207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02" name="Google Shape;30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8298" y="-304050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6133" y="4797055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567" y="6046467"/>
            <a:ext cx="2608724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8002" y="4844734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4200" y="-1009574"/>
            <a:ext cx="1564600" cy="155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5767" y="-1165733"/>
            <a:ext cx="3115133" cy="348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82167" y="6214034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71307" y="2529318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358801">
            <a:off x="6492828" y="6182851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2236134" y="-15163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-328233" y="420870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088342">
            <a:off x="8784600" y="652138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154634">
            <a:off x="11729267" y="4313718"/>
            <a:ext cx="878533" cy="43593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 hasCustomPrompt="1"/>
          </p:nvPr>
        </p:nvSpPr>
        <p:spPr>
          <a:xfrm>
            <a:off x="2124016" y="1675949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1052816" y="2371787"/>
            <a:ext cx="32452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/>
          </p:nvPr>
        </p:nvSpPr>
        <p:spPr>
          <a:xfrm>
            <a:off x="1052816" y="2812935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 hasCustomPrompt="1"/>
          </p:nvPr>
        </p:nvSpPr>
        <p:spPr>
          <a:xfrm>
            <a:off x="5544600" y="1675949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473400" y="2371787"/>
            <a:ext cx="32452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/>
          </p:nvPr>
        </p:nvSpPr>
        <p:spPr>
          <a:xfrm>
            <a:off x="4473400" y="2812935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 hasCustomPrompt="1"/>
          </p:nvPr>
        </p:nvSpPr>
        <p:spPr>
          <a:xfrm>
            <a:off x="2124016" y="3889643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1052816" y="4589947"/>
            <a:ext cx="3245200" cy="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/>
          </p:nvPr>
        </p:nvSpPr>
        <p:spPr>
          <a:xfrm>
            <a:off x="1052816" y="5030596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 hasCustomPrompt="1"/>
          </p:nvPr>
        </p:nvSpPr>
        <p:spPr>
          <a:xfrm>
            <a:off x="5544600" y="3889643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473400" y="4589947"/>
            <a:ext cx="3245200" cy="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4473400" y="5030596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7" hasCustomPrompt="1"/>
          </p:nvPr>
        </p:nvSpPr>
        <p:spPr>
          <a:xfrm>
            <a:off x="8965184" y="1675949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8"/>
          </p:nvPr>
        </p:nvSpPr>
        <p:spPr>
          <a:xfrm>
            <a:off x="7893984" y="2371787"/>
            <a:ext cx="32452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9"/>
          </p:nvPr>
        </p:nvSpPr>
        <p:spPr>
          <a:xfrm>
            <a:off x="7893984" y="2812935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20" hasCustomPrompt="1"/>
          </p:nvPr>
        </p:nvSpPr>
        <p:spPr>
          <a:xfrm>
            <a:off x="8965184" y="3889643"/>
            <a:ext cx="1102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2" name="Google Shape;332;p13"/>
          <p:cNvSpPr txBox="1">
            <a:spLocks noGrp="1"/>
          </p:cNvSpPr>
          <p:nvPr>
            <p:ph type="title" idx="21"/>
          </p:nvPr>
        </p:nvSpPr>
        <p:spPr>
          <a:xfrm>
            <a:off x="7893984" y="4589947"/>
            <a:ext cx="3245200" cy="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22"/>
          </p:nvPr>
        </p:nvSpPr>
        <p:spPr>
          <a:xfrm>
            <a:off x="7893984" y="5030596"/>
            <a:ext cx="3245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627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31579" flipH="1">
            <a:off x="10970530" y="643752"/>
            <a:ext cx="2887645" cy="28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379" flipH="1">
            <a:off x="-1999679" y="177642"/>
            <a:ext cx="4039851" cy="322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96589">
            <a:off x="-663550" y="3079337"/>
            <a:ext cx="6363471" cy="446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068" y="-823049"/>
            <a:ext cx="4181433" cy="46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1">
            <a:off x="3454332" y="3609968"/>
            <a:ext cx="2623800" cy="216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259264">
            <a:off x="2643891" y="4122011"/>
            <a:ext cx="1008683" cy="50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541930">
            <a:off x="9641762" y="453603"/>
            <a:ext cx="717815" cy="35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211046">
            <a:off x="10288797" y="5235785"/>
            <a:ext cx="2887644" cy="28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553097">
            <a:off x="10161846" y="-98011"/>
            <a:ext cx="1243593" cy="61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603842">
            <a:off x="10565299" y="-448917"/>
            <a:ext cx="1938004" cy="1929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14"/>
          <p:cNvGrpSpPr/>
          <p:nvPr/>
        </p:nvGrpSpPr>
        <p:grpSpPr>
          <a:xfrm>
            <a:off x="951184" y="-125903"/>
            <a:ext cx="11895569" cy="6739932"/>
            <a:chOff x="713387" y="-94428"/>
            <a:chExt cx="8921677" cy="5054949"/>
          </a:xfrm>
        </p:grpSpPr>
        <p:grpSp>
          <p:nvGrpSpPr>
            <p:cNvPr id="346" name="Google Shape;346;p14"/>
            <p:cNvGrpSpPr/>
            <p:nvPr/>
          </p:nvGrpSpPr>
          <p:grpSpPr>
            <a:xfrm rot="8692451">
              <a:off x="5787589" y="373022"/>
              <a:ext cx="2928878" cy="4120049"/>
              <a:chOff x="497324" y="407292"/>
              <a:chExt cx="2773535" cy="3901527"/>
            </a:xfrm>
          </p:grpSpPr>
          <p:sp>
            <p:nvSpPr>
              <p:cNvPr id="347" name="Google Shape;347;p14"/>
              <p:cNvSpPr/>
              <p:nvPr/>
            </p:nvSpPr>
            <p:spPr>
              <a:xfrm flipH="1">
                <a:off x="1168997" y="4045541"/>
                <a:ext cx="263035" cy="263278"/>
              </a:xfrm>
              <a:custGeom>
                <a:avLst/>
                <a:gdLst/>
                <a:ahLst/>
                <a:cxnLst/>
                <a:rect l="l" t="t" r="r" b="b"/>
                <a:pathLst>
                  <a:path w="12991" h="13003" extrusionOk="0">
                    <a:moveTo>
                      <a:pt x="6502" y="1"/>
                    </a:moveTo>
                    <a:cubicBezTo>
                      <a:pt x="6323" y="953"/>
                      <a:pt x="6145" y="1906"/>
                      <a:pt x="5978" y="2846"/>
                    </a:cubicBezTo>
                    <a:cubicBezTo>
                      <a:pt x="5823" y="3632"/>
                      <a:pt x="5859" y="4704"/>
                      <a:pt x="5287" y="5287"/>
                    </a:cubicBezTo>
                    <a:cubicBezTo>
                      <a:pt x="4704" y="5859"/>
                      <a:pt x="3632" y="5823"/>
                      <a:pt x="2847" y="5966"/>
                    </a:cubicBezTo>
                    <a:lnTo>
                      <a:pt x="1" y="6502"/>
                    </a:lnTo>
                    <a:lnTo>
                      <a:pt x="2847" y="7026"/>
                    </a:lnTo>
                    <a:cubicBezTo>
                      <a:pt x="3632" y="7180"/>
                      <a:pt x="4704" y="7145"/>
                      <a:pt x="5287" y="7716"/>
                    </a:cubicBezTo>
                    <a:cubicBezTo>
                      <a:pt x="5859" y="8300"/>
                      <a:pt x="5823" y="9371"/>
                      <a:pt x="5978" y="10157"/>
                    </a:cubicBezTo>
                    <a:cubicBezTo>
                      <a:pt x="6145" y="11097"/>
                      <a:pt x="6323" y="12050"/>
                      <a:pt x="6502" y="13002"/>
                    </a:cubicBezTo>
                    <a:cubicBezTo>
                      <a:pt x="6704" y="11955"/>
                      <a:pt x="6895" y="10919"/>
                      <a:pt x="7085" y="9871"/>
                    </a:cubicBezTo>
                    <a:cubicBezTo>
                      <a:pt x="7180" y="9347"/>
                      <a:pt x="7228" y="8752"/>
                      <a:pt x="7383" y="8252"/>
                    </a:cubicBezTo>
                    <a:cubicBezTo>
                      <a:pt x="7502" y="7883"/>
                      <a:pt x="7716" y="7716"/>
                      <a:pt x="8014" y="7430"/>
                    </a:cubicBezTo>
                    <a:lnTo>
                      <a:pt x="12991" y="6502"/>
                    </a:lnTo>
                    <a:lnTo>
                      <a:pt x="10145" y="5966"/>
                    </a:lnTo>
                    <a:cubicBezTo>
                      <a:pt x="9371" y="5823"/>
                      <a:pt x="8300" y="5859"/>
                      <a:pt x="7728" y="5287"/>
                    </a:cubicBezTo>
                    <a:cubicBezTo>
                      <a:pt x="7145" y="4704"/>
                      <a:pt x="7180" y="3632"/>
                      <a:pt x="7026" y="2846"/>
                    </a:cubicBezTo>
                    <a:cubicBezTo>
                      <a:pt x="6859" y="1894"/>
                      <a:pt x="6680" y="953"/>
                      <a:pt x="6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113806" y="796025"/>
                <a:ext cx="263035" cy="263278"/>
              </a:xfrm>
              <a:custGeom>
                <a:avLst/>
                <a:gdLst/>
                <a:ahLst/>
                <a:cxnLst/>
                <a:rect l="l" t="t" r="r" b="b"/>
                <a:pathLst>
                  <a:path w="12991" h="13003" extrusionOk="0">
                    <a:moveTo>
                      <a:pt x="6502" y="1"/>
                    </a:moveTo>
                    <a:cubicBezTo>
                      <a:pt x="6323" y="953"/>
                      <a:pt x="6145" y="1906"/>
                      <a:pt x="5978" y="2846"/>
                    </a:cubicBezTo>
                    <a:cubicBezTo>
                      <a:pt x="5823" y="3632"/>
                      <a:pt x="5859" y="4704"/>
                      <a:pt x="5287" y="5287"/>
                    </a:cubicBezTo>
                    <a:cubicBezTo>
                      <a:pt x="4704" y="5859"/>
                      <a:pt x="3632" y="5823"/>
                      <a:pt x="2847" y="5966"/>
                    </a:cubicBezTo>
                    <a:lnTo>
                      <a:pt x="1" y="6502"/>
                    </a:lnTo>
                    <a:lnTo>
                      <a:pt x="2847" y="7026"/>
                    </a:lnTo>
                    <a:cubicBezTo>
                      <a:pt x="3632" y="7180"/>
                      <a:pt x="4704" y="7145"/>
                      <a:pt x="5287" y="7716"/>
                    </a:cubicBezTo>
                    <a:cubicBezTo>
                      <a:pt x="5859" y="8300"/>
                      <a:pt x="5823" y="9371"/>
                      <a:pt x="5978" y="10157"/>
                    </a:cubicBezTo>
                    <a:cubicBezTo>
                      <a:pt x="6145" y="11097"/>
                      <a:pt x="6323" y="12050"/>
                      <a:pt x="6502" y="13002"/>
                    </a:cubicBezTo>
                    <a:cubicBezTo>
                      <a:pt x="6704" y="11955"/>
                      <a:pt x="6895" y="10919"/>
                      <a:pt x="7085" y="9871"/>
                    </a:cubicBezTo>
                    <a:cubicBezTo>
                      <a:pt x="7180" y="9347"/>
                      <a:pt x="7228" y="8752"/>
                      <a:pt x="7383" y="8252"/>
                    </a:cubicBezTo>
                    <a:cubicBezTo>
                      <a:pt x="7502" y="7883"/>
                      <a:pt x="7716" y="7716"/>
                      <a:pt x="8014" y="7430"/>
                    </a:cubicBezTo>
                    <a:lnTo>
                      <a:pt x="12991" y="6502"/>
                    </a:lnTo>
                    <a:lnTo>
                      <a:pt x="10145" y="5966"/>
                    </a:lnTo>
                    <a:cubicBezTo>
                      <a:pt x="9371" y="5823"/>
                      <a:pt x="8300" y="5859"/>
                      <a:pt x="7728" y="5287"/>
                    </a:cubicBezTo>
                    <a:cubicBezTo>
                      <a:pt x="7145" y="4704"/>
                      <a:pt x="7180" y="3632"/>
                      <a:pt x="7026" y="2846"/>
                    </a:cubicBezTo>
                    <a:cubicBezTo>
                      <a:pt x="6859" y="1894"/>
                      <a:pt x="6680" y="953"/>
                      <a:pt x="6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 flipH="1">
                <a:off x="913253" y="2207877"/>
                <a:ext cx="66331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2806" extrusionOk="0">
                    <a:moveTo>
                      <a:pt x="1870" y="1"/>
                    </a:moveTo>
                    <a:cubicBezTo>
                      <a:pt x="632" y="1"/>
                      <a:pt x="1" y="1513"/>
                      <a:pt x="882" y="2394"/>
                    </a:cubicBezTo>
                    <a:cubicBezTo>
                      <a:pt x="1166" y="2678"/>
                      <a:pt x="1516" y="2805"/>
                      <a:pt x="1859" y="2805"/>
                    </a:cubicBezTo>
                    <a:cubicBezTo>
                      <a:pt x="2581" y="2805"/>
                      <a:pt x="3275" y="2245"/>
                      <a:pt x="3275" y="1406"/>
                    </a:cubicBezTo>
                    <a:cubicBezTo>
                      <a:pt x="3275" y="632"/>
                      <a:pt x="2644" y="1"/>
                      <a:pt x="18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 flipH="1">
                <a:off x="1032960" y="2006326"/>
                <a:ext cx="60763" cy="4725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334" extrusionOk="0">
                    <a:moveTo>
                      <a:pt x="1500" y="0"/>
                    </a:moveTo>
                    <a:cubicBezTo>
                      <a:pt x="0" y="0"/>
                      <a:pt x="0" y="2334"/>
                      <a:pt x="1500" y="2334"/>
                    </a:cubicBezTo>
                    <a:cubicBezTo>
                      <a:pt x="3001" y="2334"/>
                      <a:pt x="3001" y="0"/>
                      <a:pt x="1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 flipH="1">
                <a:off x="2935986" y="407292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 flipH="1">
                <a:off x="497324" y="3213654"/>
                <a:ext cx="126437" cy="10831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2806" extrusionOk="0">
                    <a:moveTo>
                      <a:pt x="1870" y="1"/>
                    </a:moveTo>
                    <a:cubicBezTo>
                      <a:pt x="632" y="1"/>
                      <a:pt x="1" y="1513"/>
                      <a:pt x="882" y="2394"/>
                    </a:cubicBezTo>
                    <a:cubicBezTo>
                      <a:pt x="1166" y="2678"/>
                      <a:pt x="1516" y="2805"/>
                      <a:pt x="1859" y="2805"/>
                    </a:cubicBezTo>
                    <a:cubicBezTo>
                      <a:pt x="2581" y="2805"/>
                      <a:pt x="3275" y="2245"/>
                      <a:pt x="3275" y="1406"/>
                    </a:cubicBezTo>
                    <a:cubicBezTo>
                      <a:pt x="3275" y="632"/>
                      <a:pt x="2644" y="1"/>
                      <a:pt x="18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1620068" y="797760"/>
                <a:ext cx="115824" cy="9009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334" extrusionOk="0">
                    <a:moveTo>
                      <a:pt x="1500" y="0"/>
                    </a:moveTo>
                    <a:cubicBezTo>
                      <a:pt x="0" y="0"/>
                      <a:pt x="0" y="2334"/>
                      <a:pt x="1500" y="2334"/>
                    </a:cubicBezTo>
                    <a:cubicBezTo>
                      <a:pt x="3001" y="2334"/>
                      <a:pt x="3001" y="0"/>
                      <a:pt x="1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 flipH="1">
                <a:off x="722391" y="2752900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5" name="Google Shape;355;p14"/>
            <p:cNvSpPr/>
            <p:nvPr/>
          </p:nvSpPr>
          <p:spPr>
            <a:xfrm rot="8692411" flipH="1">
              <a:off x="3926403" y="4476788"/>
              <a:ext cx="277766" cy="278022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8692411" flipH="1">
              <a:off x="768079" y="54602"/>
              <a:ext cx="277766" cy="278022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8692498" flipH="1">
              <a:off x="4029624" y="213235"/>
              <a:ext cx="133520" cy="114383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8692498" flipH="1">
              <a:off x="3840697" y="2157908"/>
              <a:ext cx="133520" cy="114383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9" name="Google Shape;359;p14"/>
          <p:cNvSpPr txBox="1">
            <a:spLocks noGrp="1"/>
          </p:cNvSpPr>
          <p:nvPr>
            <p:ph type="title"/>
          </p:nvPr>
        </p:nvSpPr>
        <p:spPr>
          <a:xfrm flipH="1">
            <a:off x="6268800" y="2325517"/>
            <a:ext cx="4464000" cy="2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subTitle" idx="1"/>
          </p:nvPr>
        </p:nvSpPr>
        <p:spPr>
          <a:xfrm flipH="1">
            <a:off x="6268800" y="5126841"/>
            <a:ext cx="3630000" cy="878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2" hasCustomPrompt="1"/>
          </p:nvPr>
        </p:nvSpPr>
        <p:spPr>
          <a:xfrm>
            <a:off x="6268812" y="804052"/>
            <a:ext cx="27508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4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87239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55805">
            <a:off x="-1267193" y="278940"/>
            <a:ext cx="2357849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879334" y="-1260700"/>
            <a:ext cx="5006492" cy="4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75200" y="-634700"/>
            <a:ext cx="1845000" cy="183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69099" y="-1310599"/>
            <a:ext cx="2623800" cy="216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" flipH="1">
            <a:off x="1786437" y="-1973878"/>
            <a:ext cx="2895185" cy="287155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5"/>
          <p:cNvSpPr/>
          <p:nvPr/>
        </p:nvSpPr>
        <p:spPr>
          <a:xfrm>
            <a:off x="542174" y="3590334"/>
            <a:ext cx="446497" cy="446497"/>
          </a:xfrm>
          <a:custGeom>
            <a:avLst/>
            <a:gdLst/>
            <a:ahLst/>
            <a:cxnLst/>
            <a:rect l="l" t="t" r="r" b="b"/>
            <a:pathLst>
              <a:path w="16539" h="16539" extrusionOk="0">
                <a:moveTo>
                  <a:pt x="8263" y="1"/>
                </a:moveTo>
                <a:lnTo>
                  <a:pt x="7597" y="3620"/>
                </a:lnTo>
                <a:cubicBezTo>
                  <a:pt x="7466" y="4275"/>
                  <a:pt x="7442" y="5097"/>
                  <a:pt x="7239" y="5787"/>
                </a:cubicBezTo>
                <a:cubicBezTo>
                  <a:pt x="6597" y="5442"/>
                  <a:pt x="6001" y="4894"/>
                  <a:pt x="5454" y="4513"/>
                </a:cubicBezTo>
                <a:lnTo>
                  <a:pt x="2417" y="2430"/>
                </a:lnTo>
                <a:lnTo>
                  <a:pt x="4501" y="5466"/>
                </a:lnTo>
                <a:cubicBezTo>
                  <a:pt x="4882" y="6014"/>
                  <a:pt x="5442" y="6609"/>
                  <a:pt x="5775" y="7240"/>
                </a:cubicBezTo>
                <a:cubicBezTo>
                  <a:pt x="5084" y="7454"/>
                  <a:pt x="4275" y="7478"/>
                  <a:pt x="3620" y="7597"/>
                </a:cubicBezTo>
                <a:lnTo>
                  <a:pt x="0" y="8276"/>
                </a:lnTo>
                <a:lnTo>
                  <a:pt x="3620" y="8943"/>
                </a:lnTo>
                <a:cubicBezTo>
                  <a:pt x="4275" y="9062"/>
                  <a:pt x="5084" y="9097"/>
                  <a:pt x="5775" y="9300"/>
                </a:cubicBezTo>
                <a:cubicBezTo>
                  <a:pt x="5442" y="9943"/>
                  <a:pt x="4882" y="10526"/>
                  <a:pt x="4501" y="11074"/>
                </a:cubicBezTo>
                <a:lnTo>
                  <a:pt x="2417" y="14110"/>
                </a:lnTo>
                <a:lnTo>
                  <a:pt x="5763" y="11836"/>
                </a:lnTo>
                <a:cubicBezTo>
                  <a:pt x="6239" y="11502"/>
                  <a:pt x="6728" y="11086"/>
                  <a:pt x="7251" y="10776"/>
                </a:cubicBezTo>
                <a:cubicBezTo>
                  <a:pt x="7454" y="11467"/>
                  <a:pt x="7478" y="12264"/>
                  <a:pt x="7597" y="12919"/>
                </a:cubicBezTo>
                <a:lnTo>
                  <a:pt x="8275" y="16539"/>
                </a:lnTo>
                <a:cubicBezTo>
                  <a:pt x="8513" y="15217"/>
                  <a:pt x="8763" y="13884"/>
                  <a:pt x="9014" y="12562"/>
                </a:cubicBezTo>
                <a:cubicBezTo>
                  <a:pt x="9121" y="12002"/>
                  <a:pt x="9180" y="11383"/>
                  <a:pt x="9311" y="10812"/>
                </a:cubicBezTo>
                <a:lnTo>
                  <a:pt x="14121" y="14122"/>
                </a:lnTo>
                <a:lnTo>
                  <a:pt x="12038" y="11086"/>
                </a:lnTo>
                <a:cubicBezTo>
                  <a:pt x="11669" y="10538"/>
                  <a:pt x="11133" y="9966"/>
                  <a:pt x="10788" y="9347"/>
                </a:cubicBezTo>
                <a:lnTo>
                  <a:pt x="16538" y="8276"/>
                </a:lnTo>
                <a:lnTo>
                  <a:pt x="12907" y="7597"/>
                </a:lnTo>
                <a:cubicBezTo>
                  <a:pt x="12252" y="7478"/>
                  <a:pt x="11442" y="7442"/>
                  <a:pt x="10752" y="7240"/>
                </a:cubicBezTo>
                <a:cubicBezTo>
                  <a:pt x="11097" y="6609"/>
                  <a:pt x="11645" y="6014"/>
                  <a:pt x="12026" y="5466"/>
                </a:cubicBezTo>
                <a:lnTo>
                  <a:pt x="14109" y="2430"/>
                </a:lnTo>
                <a:lnTo>
                  <a:pt x="11073" y="4513"/>
                </a:lnTo>
                <a:cubicBezTo>
                  <a:pt x="10526" y="4883"/>
                  <a:pt x="9930" y="5442"/>
                  <a:pt x="9299" y="5787"/>
                </a:cubicBezTo>
                <a:cubicBezTo>
                  <a:pt x="9085" y="5097"/>
                  <a:pt x="9061" y="4275"/>
                  <a:pt x="8942" y="3620"/>
                </a:cubicBezTo>
                <a:lnTo>
                  <a:pt x="82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5"/>
          <p:cNvSpPr/>
          <p:nvPr/>
        </p:nvSpPr>
        <p:spPr>
          <a:xfrm>
            <a:off x="5103636" y="180150"/>
            <a:ext cx="350713" cy="351037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5"/>
          <p:cNvSpPr/>
          <p:nvPr/>
        </p:nvSpPr>
        <p:spPr>
          <a:xfrm>
            <a:off x="1601471" y="484155"/>
            <a:ext cx="151748" cy="129692"/>
          </a:xfrm>
          <a:custGeom>
            <a:avLst/>
            <a:gdLst/>
            <a:ahLst/>
            <a:cxnLst/>
            <a:rect l="l" t="t" r="r" b="b"/>
            <a:pathLst>
              <a:path w="5621" h="4804" extrusionOk="0">
                <a:moveTo>
                  <a:pt x="3215" y="0"/>
                </a:moveTo>
                <a:cubicBezTo>
                  <a:pt x="1072" y="0"/>
                  <a:pt x="1" y="2584"/>
                  <a:pt x="1513" y="4096"/>
                </a:cubicBezTo>
                <a:cubicBezTo>
                  <a:pt x="2001" y="4585"/>
                  <a:pt x="2603" y="4803"/>
                  <a:pt x="3194" y="4803"/>
                </a:cubicBezTo>
                <a:cubicBezTo>
                  <a:pt x="4431" y="4803"/>
                  <a:pt x="5620" y="3844"/>
                  <a:pt x="5620" y="2393"/>
                </a:cubicBezTo>
                <a:cubicBezTo>
                  <a:pt x="5620" y="1072"/>
                  <a:pt x="4537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5"/>
          <p:cNvSpPr/>
          <p:nvPr/>
        </p:nvSpPr>
        <p:spPr>
          <a:xfrm>
            <a:off x="1023663" y="1092285"/>
            <a:ext cx="88091" cy="75752"/>
          </a:xfrm>
          <a:custGeom>
            <a:avLst/>
            <a:gdLst/>
            <a:ahLst/>
            <a:cxnLst/>
            <a:rect l="l" t="t" r="r" b="b"/>
            <a:pathLst>
              <a:path w="3263" h="2806" extrusionOk="0">
                <a:moveTo>
                  <a:pt x="1407" y="1"/>
                </a:moveTo>
                <a:cubicBezTo>
                  <a:pt x="689" y="1"/>
                  <a:pt x="0" y="561"/>
                  <a:pt x="0" y="1400"/>
                </a:cubicBezTo>
                <a:cubicBezTo>
                  <a:pt x="0" y="2174"/>
                  <a:pt x="619" y="2805"/>
                  <a:pt x="1393" y="2805"/>
                </a:cubicBezTo>
                <a:cubicBezTo>
                  <a:pt x="2643" y="2805"/>
                  <a:pt x="3262" y="1293"/>
                  <a:pt x="2381" y="412"/>
                </a:cubicBezTo>
                <a:cubicBezTo>
                  <a:pt x="2097" y="128"/>
                  <a:pt x="1749" y="1"/>
                  <a:pt x="14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5"/>
          <p:cNvSpPr/>
          <p:nvPr/>
        </p:nvSpPr>
        <p:spPr>
          <a:xfrm>
            <a:off x="1483143" y="1006045"/>
            <a:ext cx="88415" cy="75483"/>
          </a:xfrm>
          <a:custGeom>
            <a:avLst/>
            <a:gdLst/>
            <a:ahLst/>
            <a:cxnLst/>
            <a:rect l="l" t="t" r="r" b="b"/>
            <a:pathLst>
              <a:path w="3275" h="2796" extrusionOk="0">
                <a:moveTo>
                  <a:pt x="1882" y="1"/>
                </a:moveTo>
                <a:cubicBezTo>
                  <a:pt x="631" y="1"/>
                  <a:pt x="0" y="1501"/>
                  <a:pt x="881" y="2382"/>
                </a:cubicBezTo>
                <a:cubicBezTo>
                  <a:pt x="1167" y="2668"/>
                  <a:pt x="1519" y="2796"/>
                  <a:pt x="1864" y="2796"/>
                </a:cubicBezTo>
                <a:cubicBezTo>
                  <a:pt x="2584" y="2796"/>
                  <a:pt x="3275" y="2239"/>
                  <a:pt x="3275" y="1394"/>
                </a:cubicBezTo>
                <a:cubicBezTo>
                  <a:pt x="3275" y="620"/>
                  <a:pt x="2644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5"/>
          <p:cNvSpPr/>
          <p:nvPr/>
        </p:nvSpPr>
        <p:spPr>
          <a:xfrm>
            <a:off x="4445805" y="492443"/>
            <a:ext cx="121836" cy="94192"/>
          </a:xfrm>
          <a:custGeom>
            <a:avLst/>
            <a:gdLst/>
            <a:ahLst/>
            <a:cxnLst/>
            <a:rect l="l" t="t" r="r" b="b"/>
            <a:pathLst>
              <a:path w="4513" h="3489" extrusionOk="0">
                <a:moveTo>
                  <a:pt x="2263" y="0"/>
                </a:moveTo>
                <a:cubicBezTo>
                  <a:pt x="0" y="0"/>
                  <a:pt x="0" y="3489"/>
                  <a:pt x="2263" y="3489"/>
                </a:cubicBezTo>
                <a:cubicBezTo>
                  <a:pt x="4513" y="3489"/>
                  <a:pt x="4513" y="0"/>
                  <a:pt x="22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5"/>
          <p:cNvSpPr/>
          <p:nvPr/>
        </p:nvSpPr>
        <p:spPr>
          <a:xfrm>
            <a:off x="4445802" y="707718"/>
            <a:ext cx="81341" cy="63037"/>
          </a:xfrm>
          <a:custGeom>
            <a:avLst/>
            <a:gdLst/>
            <a:ahLst/>
            <a:cxnLst/>
            <a:rect l="l" t="t" r="r" b="b"/>
            <a:pathLst>
              <a:path w="3013" h="2335" extrusionOk="0">
                <a:moveTo>
                  <a:pt x="1500" y="1"/>
                </a:moveTo>
                <a:cubicBezTo>
                  <a:pt x="0" y="1"/>
                  <a:pt x="0" y="2334"/>
                  <a:pt x="1500" y="2334"/>
                </a:cubicBezTo>
                <a:cubicBezTo>
                  <a:pt x="3012" y="2334"/>
                  <a:pt x="3012" y="1"/>
                  <a:pt x="15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5"/>
          <p:cNvSpPr/>
          <p:nvPr/>
        </p:nvSpPr>
        <p:spPr>
          <a:xfrm>
            <a:off x="7852373" y="5623273"/>
            <a:ext cx="88091" cy="75483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5"/>
          <p:cNvSpPr/>
          <p:nvPr/>
        </p:nvSpPr>
        <p:spPr>
          <a:xfrm rot="5195296">
            <a:off x="2060291" y="6160540"/>
            <a:ext cx="397651" cy="397328"/>
          </a:xfrm>
          <a:custGeom>
            <a:avLst/>
            <a:gdLst/>
            <a:ahLst/>
            <a:cxnLst/>
            <a:rect l="l" t="t" r="r" b="b"/>
            <a:pathLst>
              <a:path w="14729" h="14717" extrusionOk="0">
                <a:moveTo>
                  <a:pt x="7359" y="1"/>
                </a:moveTo>
                <a:cubicBezTo>
                  <a:pt x="7168" y="1072"/>
                  <a:pt x="6966" y="2144"/>
                  <a:pt x="6763" y="3228"/>
                </a:cubicBezTo>
                <a:cubicBezTo>
                  <a:pt x="6656" y="3811"/>
                  <a:pt x="6632" y="4537"/>
                  <a:pt x="6454" y="5144"/>
                </a:cubicBezTo>
                <a:cubicBezTo>
                  <a:pt x="5882" y="4847"/>
                  <a:pt x="5347" y="4347"/>
                  <a:pt x="4858" y="4013"/>
                </a:cubicBezTo>
                <a:lnTo>
                  <a:pt x="2156" y="2156"/>
                </a:lnTo>
                <a:lnTo>
                  <a:pt x="4013" y="4859"/>
                </a:lnTo>
                <a:cubicBezTo>
                  <a:pt x="4346" y="5347"/>
                  <a:pt x="4847" y="5871"/>
                  <a:pt x="5144" y="6442"/>
                </a:cubicBezTo>
                <a:cubicBezTo>
                  <a:pt x="4537" y="6633"/>
                  <a:pt x="3811" y="6645"/>
                  <a:pt x="3227" y="6764"/>
                </a:cubicBezTo>
                <a:lnTo>
                  <a:pt x="1" y="7359"/>
                </a:lnTo>
                <a:lnTo>
                  <a:pt x="3227" y="7954"/>
                </a:lnTo>
                <a:cubicBezTo>
                  <a:pt x="3811" y="8061"/>
                  <a:pt x="4537" y="8085"/>
                  <a:pt x="5144" y="8264"/>
                </a:cubicBezTo>
                <a:cubicBezTo>
                  <a:pt x="4847" y="8835"/>
                  <a:pt x="4346" y="9359"/>
                  <a:pt x="4013" y="9847"/>
                </a:cubicBezTo>
                <a:lnTo>
                  <a:pt x="2156" y="12562"/>
                </a:lnTo>
                <a:lnTo>
                  <a:pt x="5132" y="10514"/>
                </a:lnTo>
                <a:cubicBezTo>
                  <a:pt x="5561" y="10216"/>
                  <a:pt x="6001" y="9859"/>
                  <a:pt x="6466" y="9585"/>
                </a:cubicBezTo>
                <a:cubicBezTo>
                  <a:pt x="6644" y="10193"/>
                  <a:pt x="6668" y="10907"/>
                  <a:pt x="6775" y="11490"/>
                </a:cubicBezTo>
                <a:cubicBezTo>
                  <a:pt x="6966" y="12562"/>
                  <a:pt x="7168" y="13645"/>
                  <a:pt x="7371" y="14717"/>
                </a:cubicBezTo>
                <a:cubicBezTo>
                  <a:pt x="7585" y="13538"/>
                  <a:pt x="7811" y="12360"/>
                  <a:pt x="8025" y="11169"/>
                </a:cubicBezTo>
                <a:cubicBezTo>
                  <a:pt x="8121" y="10669"/>
                  <a:pt x="8168" y="10121"/>
                  <a:pt x="8287" y="9621"/>
                </a:cubicBezTo>
                <a:lnTo>
                  <a:pt x="12574" y="12562"/>
                </a:lnTo>
                <a:lnTo>
                  <a:pt x="10716" y="9859"/>
                </a:lnTo>
                <a:cubicBezTo>
                  <a:pt x="10383" y="9383"/>
                  <a:pt x="9895" y="8871"/>
                  <a:pt x="9597" y="8311"/>
                </a:cubicBezTo>
                <a:lnTo>
                  <a:pt x="14729" y="7359"/>
                </a:lnTo>
                <a:lnTo>
                  <a:pt x="11502" y="6764"/>
                </a:lnTo>
                <a:cubicBezTo>
                  <a:pt x="10919" y="6656"/>
                  <a:pt x="10192" y="6633"/>
                  <a:pt x="9573" y="6442"/>
                </a:cubicBezTo>
                <a:cubicBezTo>
                  <a:pt x="9871" y="5883"/>
                  <a:pt x="10371" y="5347"/>
                  <a:pt x="10716" y="4859"/>
                </a:cubicBezTo>
                <a:lnTo>
                  <a:pt x="12574" y="2156"/>
                </a:lnTo>
                <a:lnTo>
                  <a:pt x="9859" y="4013"/>
                </a:lnTo>
                <a:cubicBezTo>
                  <a:pt x="9371" y="4347"/>
                  <a:pt x="8847" y="4847"/>
                  <a:pt x="8276" y="5144"/>
                </a:cubicBezTo>
                <a:cubicBezTo>
                  <a:pt x="8085" y="4537"/>
                  <a:pt x="8061" y="3811"/>
                  <a:pt x="7954" y="3228"/>
                </a:cubicBezTo>
                <a:cubicBezTo>
                  <a:pt x="7764" y="2144"/>
                  <a:pt x="7561" y="1072"/>
                  <a:pt x="73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5"/>
          <p:cNvSpPr/>
          <p:nvPr/>
        </p:nvSpPr>
        <p:spPr>
          <a:xfrm rot="5195296">
            <a:off x="2479227" y="6001263"/>
            <a:ext cx="88093" cy="75485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5"/>
          <p:cNvSpPr/>
          <p:nvPr/>
        </p:nvSpPr>
        <p:spPr>
          <a:xfrm rot="5195296">
            <a:off x="2699367" y="6049058"/>
            <a:ext cx="162339" cy="126025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5"/>
          <p:cNvSpPr/>
          <p:nvPr/>
        </p:nvSpPr>
        <p:spPr>
          <a:xfrm rot="7119405">
            <a:off x="1114776" y="5500404"/>
            <a:ext cx="88091" cy="75483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5"/>
          <p:cNvSpPr/>
          <p:nvPr/>
        </p:nvSpPr>
        <p:spPr>
          <a:xfrm rot="7119405">
            <a:off x="1256882" y="5470428"/>
            <a:ext cx="162332" cy="126021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5"/>
          <p:cNvSpPr/>
          <p:nvPr/>
        </p:nvSpPr>
        <p:spPr>
          <a:xfrm rot="5195296">
            <a:off x="5756933" y="6409892"/>
            <a:ext cx="162339" cy="126025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82" name="Google Shape;3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700000">
            <a:off x="2747250" y="5892867"/>
            <a:ext cx="2191891" cy="21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1379933" y="2411189"/>
            <a:ext cx="4943600" cy="2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2711400" y="5014133"/>
            <a:ext cx="3612000" cy="760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4039067" y="880267"/>
            <a:ext cx="2284400" cy="1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4666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386" name="Google Shape;3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68379" flipH="1">
            <a:off x="7929037" y="2496114"/>
            <a:ext cx="6261560" cy="500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-518133" y="4237170"/>
            <a:ext cx="2567100" cy="326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87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6"/>
          <p:cNvGrpSpPr/>
          <p:nvPr/>
        </p:nvGrpSpPr>
        <p:grpSpPr>
          <a:xfrm>
            <a:off x="4367617" y="293294"/>
            <a:ext cx="7634219" cy="6319497"/>
            <a:chOff x="-65963" y="343443"/>
            <a:chExt cx="6021310" cy="4984355"/>
          </a:xfrm>
        </p:grpSpPr>
        <p:sp>
          <p:nvSpPr>
            <p:cNvPr id="390" name="Google Shape;390;p16"/>
            <p:cNvSpPr/>
            <p:nvPr/>
          </p:nvSpPr>
          <p:spPr>
            <a:xfrm>
              <a:off x="3753549" y="578087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219815" y="343443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535" y="819214"/>
              <a:ext cx="66068" cy="56814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73901" y="549694"/>
              <a:ext cx="103202" cy="94050"/>
            </a:xfrm>
            <a:custGeom>
              <a:avLst/>
              <a:gdLst/>
              <a:ahLst/>
              <a:cxnLst/>
              <a:rect l="l" t="t" r="r" b="b"/>
              <a:pathLst>
                <a:path w="5097" h="4645" extrusionOk="0">
                  <a:moveTo>
                    <a:pt x="2549" y="1"/>
                  </a:moveTo>
                  <a:cubicBezTo>
                    <a:pt x="1953" y="1"/>
                    <a:pt x="1358" y="227"/>
                    <a:pt x="906" y="679"/>
                  </a:cubicBezTo>
                  <a:cubicBezTo>
                    <a:pt x="1" y="1596"/>
                    <a:pt x="1" y="3060"/>
                    <a:pt x="906" y="3965"/>
                  </a:cubicBezTo>
                  <a:cubicBezTo>
                    <a:pt x="1358" y="4418"/>
                    <a:pt x="1953" y="4644"/>
                    <a:pt x="2549" y="4644"/>
                  </a:cubicBezTo>
                  <a:cubicBezTo>
                    <a:pt x="3144" y="4644"/>
                    <a:pt x="3739" y="4418"/>
                    <a:pt x="4192" y="3965"/>
                  </a:cubicBezTo>
                  <a:cubicBezTo>
                    <a:pt x="5097" y="3060"/>
                    <a:pt x="5097" y="1596"/>
                    <a:pt x="4192" y="679"/>
                  </a:cubicBezTo>
                  <a:cubicBezTo>
                    <a:pt x="3739" y="227"/>
                    <a:pt x="3144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969269" y="734861"/>
              <a:ext cx="66311" cy="56612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5889280" y="4217455"/>
              <a:ext cx="66068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5195296">
              <a:off x="-57474" y="5021078"/>
              <a:ext cx="298238" cy="297996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 rot="5195296">
              <a:off x="256728" y="4901620"/>
              <a:ext cx="66070" cy="56614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195296">
              <a:off x="421833" y="4937466"/>
              <a:ext cx="121754" cy="94519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7119405">
              <a:off x="5540757" y="1909061"/>
              <a:ext cx="66068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7119405">
              <a:off x="5647336" y="1886578"/>
              <a:ext cx="121749" cy="94516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5195296">
              <a:off x="4317700" y="4967687"/>
              <a:ext cx="121754" cy="94519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02" name="Google Shape;4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200297">
            <a:off x="-1377436" y="1864170"/>
            <a:ext cx="5033712" cy="522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38790" flipH="1">
            <a:off x="9928083" y="4952429"/>
            <a:ext cx="2625431" cy="25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615769">
            <a:off x="10226001" y="-606399"/>
            <a:ext cx="2451033" cy="2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6"/>
          <p:cNvSpPr txBox="1">
            <a:spLocks noGrp="1"/>
          </p:cNvSpPr>
          <p:nvPr>
            <p:ph type="title"/>
          </p:nvPr>
        </p:nvSpPr>
        <p:spPr>
          <a:xfrm>
            <a:off x="5694000" y="2302395"/>
            <a:ext cx="4699200" cy="2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1"/>
          </p:nvPr>
        </p:nvSpPr>
        <p:spPr>
          <a:xfrm>
            <a:off x="5694000" y="4892231"/>
            <a:ext cx="4270400" cy="79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2" hasCustomPrompt="1"/>
          </p:nvPr>
        </p:nvSpPr>
        <p:spPr>
          <a:xfrm>
            <a:off x="5694000" y="764969"/>
            <a:ext cx="2160000" cy="1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4666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4902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201433">
            <a:off x="9686984" y="1874167"/>
            <a:ext cx="3854200" cy="2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734" y="-1525316"/>
            <a:ext cx="2972967" cy="232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83404">
            <a:off x="1347529" y="16742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99891">
            <a:off x="9323499" y="207744"/>
            <a:ext cx="739568" cy="36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5368" y="4630176"/>
            <a:ext cx="6513000" cy="349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71709" y="-1349584"/>
            <a:ext cx="6513020" cy="610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6198" y="-1349600"/>
            <a:ext cx="3111100" cy="3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519564" y="3440601"/>
            <a:ext cx="5817967" cy="46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4867" y="-1349600"/>
            <a:ext cx="2191891" cy="2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09096">
            <a:off x="2651929" y="5648429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99890">
            <a:off x="6820496" y="6074429"/>
            <a:ext cx="474545" cy="23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3773000" y="2830168"/>
            <a:ext cx="4646000" cy="13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1"/>
          </p:nvPr>
        </p:nvSpPr>
        <p:spPr>
          <a:xfrm>
            <a:off x="4107600" y="4350897"/>
            <a:ext cx="3976800" cy="828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2" hasCustomPrompt="1"/>
          </p:nvPr>
        </p:nvSpPr>
        <p:spPr>
          <a:xfrm>
            <a:off x="4863400" y="1069503"/>
            <a:ext cx="2465200" cy="13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423" name="Google Shape;4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4001053" y="5779433"/>
            <a:ext cx="2629900" cy="206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7"/>
          <p:cNvGrpSpPr/>
          <p:nvPr/>
        </p:nvGrpSpPr>
        <p:grpSpPr>
          <a:xfrm>
            <a:off x="1163042" y="409338"/>
            <a:ext cx="9698204" cy="5811092"/>
            <a:chOff x="659476" y="83691"/>
            <a:chExt cx="7646014" cy="4581435"/>
          </a:xfrm>
        </p:grpSpPr>
        <p:grpSp>
          <p:nvGrpSpPr>
            <p:cNvPr id="425" name="Google Shape;425;p17"/>
            <p:cNvGrpSpPr/>
            <p:nvPr/>
          </p:nvGrpSpPr>
          <p:grpSpPr>
            <a:xfrm rot="-7499521">
              <a:off x="7368096" y="3375641"/>
              <a:ext cx="471468" cy="1382943"/>
              <a:chOff x="125816" y="1913501"/>
              <a:chExt cx="575620" cy="1688452"/>
            </a:xfrm>
          </p:grpSpPr>
          <p:sp>
            <p:nvSpPr>
              <p:cNvPr id="426" name="Google Shape;426;p17"/>
              <p:cNvSpPr/>
              <p:nvPr/>
            </p:nvSpPr>
            <p:spPr>
              <a:xfrm>
                <a:off x="366563" y="3267080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381828" y="25664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17"/>
            <p:cNvGrpSpPr/>
            <p:nvPr/>
          </p:nvGrpSpPr>
          <p:grpSpPr>
            <a:xfrm>
              <a:off x="1481120" y="3305177"/>
              <a:ext cx="1888016" cy="1359949"/>
              <a:chOff x="-116855" y="-443423"/>
              <a:chExt cx="1888016" cy="1359949"/>
            </a:xfrm>
          </p:grpSpPr>
          <p:sp>
            <p:nvSpPr>
              <p:cNvPr id="431" name="Google Shape;431;p17"/>
              <p:cNvSpPr/>
              <p:nvPr/>
            </p:nvSpPr>
            <p:spPr>
              <a:xfrm>
                <a:off x="1526682" y="845882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7"/>
              <p:cNvSpPr/>
              <p:nvPr/>
            </p:nvSpPr>
            <p:spPr>
              <a:xfrm>
                <a:off x="1710155" y="797650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 rot="-2700000">
                <a:off x="-55175" y="-381621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" name="Google Shape;434;p17"/>
            <p:cNvSpPr/>
            <p:nvPr/>
          </p:nvSpPr>
          <p:spPr>
            <a:xfrm rot="1014680">
              <a:off x="4127042" y="98141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014680">
              <a:off x="3830453" y="2050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1014680">
              <a:off x="1250456" y="984953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5838400">
              <a:off x="6889356" y="548410"/>
              <a:ext cx="263028" cy="263271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5838400">
              <a:off x="6557660" y="486060"/>
              <a:ext cx="66329" cy="56813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838400">
              <a:off x="7803680" y="1332586"/>
              <a:ext cx="60761" cy="4725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1014680">
              <a:off x="667815" y="279480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1014680">
              <a:off x="1151230" y="3574438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 rot="-2700000">
              <a:off x="1209600" y="2871004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-2700000">
              <a:off x="7542025" y="930658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627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23087" flipH="1">
            <a:off x="6807503" y="5171557"/>
            <a:ext cx="2895187" cy="287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5200" y="-634700"/>
            <a:ext cx="1845000" cy="183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738968" y="4890435"/>
            <a:ext cx="2623800" cy="216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" flipH="1">
            <a:off x="1786437" y="-1973878"/>
            <a:ext cx="2895185" cy="287155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8"/>
          <p:cNvSpPr/>
          <p:nvPr/>
        </p:nvSpPr>
        <p:spPr>
          <a:xfrm>
            <a:off x="196341" y="1728167"/>
            <a:ext cx="446497" cy="446497"/>
          </a:xfrm>
          <a:custGeom>
            <a:avLst/>
            <a:gdLst/>
            <a:ahLst/>
            <a:cxnLst/>
            <a:rect l="l" t="t" r="r" b="b"/>
            <a:pathLst>
              <a:path w="16539" h="16539" extrusionOk="0">
                <a:moveTo>
                  <a:pt x="8263" y="1"/>
                </a:moveTo>
                <a:lnTo>
                  <a:pt x="7597" y="3620"/>
                </a:lnTo>
                <a:cubicBezTo>
                  <a:pt x="7466" y="4275"/>
                  <a:pt x="7442" y="5097"/>
                  <a:pt x="7239" y="5787"/>
                </a:cubicBezTo>
                <a:cubicBezTo>
                  <a:pt x="6597" y="5442"/>
                  <a:pt x="6001" y="4894"/>
                  <a:pt x="5454" y="4513"/>
                </a:cubicBezTo>
                <a:lnTo>
                  <a:pt x="2417" y="2430"/>
                </a:lnTo>
                <a:lnTo>
                  <a:pt x="4501" y="5466"/>
                </a:lnTo>
                <a:cubicBezTo>
                  <a:pt x="4882" y="6014"/>
                  <a:pt x="5442" y="6609"/>
                  <a:pt x="5775" y="7240"/>
                </a:cubicBezTo>
                <a:cubicBezTo>
                  <a:pt x="5084" y="7454"/>
                  <a:pt x="4275" y="7478"/>
                  <a:pt x="3620" y="7597"/>
                </a:cubicBezTo>
                <a:lnTo>
                  <a:pt x="0" y="8276"/>
                </a:lnTo>
                <a:lnTo>
                  <a:pt x="3620" y="8943"/>
                </a:lnTo>
                <a:cubicBezTo>
                  <a:pt x="4275" y="9062"/>
                  <a:pt x="5084" y="9097"/>
                  <a:pt x="5775" y="9300"/>
                </a:cubicBezTo>
                <a:cubicBezTo>
                  <a:pt x="5442" y="9943"/>
                  <a:pt x="4882" y="10526"/>
                  <a:pt x="4501" y="11074"/>
                </a:cubicBezTo>
                <a:lnTo>
                  <a:pt x="2417" y="14110"/>
                </a:lnTo>
                <a:lnTo>
                  <a:pt x="5763" y="11836"/>
                </a:lnTo>
                <a:cubicBezTo>
                  <a:pt x="6239" y="11502"/>
                  <a:pt x="6728" y="11086"/>
                  <a:pt x="7251" y="10776"/>
                </a:cubicBezTo>
                <a:cubicBezTo>
                  <a:pt x="7454" y="11467"/>
                  <a:pt x="7478" y="12264"/>
                  <a:pt x="7597" y="12919"/>
                </a:cubicBezTo>
                <a:lnTo>
                  <a:pt x="8275" y="16539"/>
                </a:lnTo>
                <a:cubicBezTo>
                  <a:pt x="8513" y="15217"/>
                  <a:pt x="8763" y="13884"/>
                  <a:pt x="9014" y="12562"/>
                </a:cubicBezTo>
                <a:cubicBezTo>
                  <a:pt x="9121" y="12002"/>
                  <a:pt x="9180" y="11383"/>
                  <a:pt x="9311" y="10812"/>
                </a:cubicBezTo>
                <a:lnTo>
                  <a:pt x="14121" y="14122"/>
                </a:lnTo>
                <a:lnTo>
                  <a:pt x="12038" y="11086"/>
                </a:lnTo>
                <a:cubicBezTo>
                  <a:pt x="11669" y="10538"/>
                  <a:pt x="11133" y="9966"/>
                  <a:pt x="10788" y="9347"/>
                </a:cubicBezTo>
                <a:lnTo>
                  <a:pt x="16538" y="8276"/>
                </a:lnTo>
                <a:lnTo>
                  <a:pt x="12907" y="7597"/>
                </a:lnTo>
                <a:cubicBezTo>
                  <a:pt x="12252" y="7478"/>
                  <a:pt x="11442" y="7442"/>
                  <a:pt x="10752" y="7240"/>
                </a:cubicBezTo>
                <a:cubicBezTo>
                  <a:pt x="11097" y="6609"/>
                  <a:pt x="11645" y="6014"/>
                  <a:pt x="12026" y="5466"/>
                </a:cubicBezTo>
                <a:lnTo>
                  <a:pt x="14109" y="2430"/>
                </a:lnTo>
                <a:lnTo>
                  <a:pt x="11073" y="4513"/>
                </a:lnTo>
                <a:cubicBezTo>
                  <a:pt x="10526" y="4883"/>
                  <a:pt x="9930" y="5442"/>
                  <a:pt x="9299" y="5787"/>
                </a:cubicBezTo>
                <a:cubicBezTo>
                  <a:pt x="9085" y="5097"/>
                  <a:pt x="9061" y="4275"/>
                  <a:pt x="8942" y="3620"/>
                </a:cubicBezTo>
                <a:lnTo>
                  <a:pt x="82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8"/>
          <p:cNvSpPr/>
          <p:nvPr/>
        </p:nvSpPr>
        <p:spPr>
          <a:xfrm>
            <a:off x="1023663" y="1092285"/>
            <a:ext cx="88091" cy="75752"/>
          </a:xfrm>
          <a:custGeom>
            <a:avLst/>
            <a:gdLst/>
            <a:ahLst/>
            <a:cxnLst/>
            <a:rect l="l" t="t" r="r" b="b"/>
            <a:pathLst>
              <a:path w="3263" h="2806" extrusionOk="0">
                <a:moveTo>
                  <a:pt x="1407" y="1"/>
                </a:moveTo>
                <a:cubicBezTo>
                  <a:pt x="689" y="1"/>
                  <a:pt x="0" y="561"/>
                  <a:pt x="0" y="1400"/>
                </a:cubicBezTo>
                <a:cubicBezTo>
                  <a:pt x="0" y="2174"/>
                  <a:pt x="619" y="2805"/>
                  <a:pt x="1393" y="2805"/>
                </a:cubicBezTo>
                <a:cubicBezTo>
                  <a:pt x="2643" y="2805"/>
                  <a:pt x="3262" y="1293"/>
                  <a:pt x="2381" y="412"/>
                </a:cubicBezTo>
                <a:cubicBezTo>
                  <a:pt x="2097" y="128"/>
                  <a:pt x="1749" y="1"/>
                  <a:pt x="1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8"/>
          <p:cNvSpPr/>
          <p:nvPr/>
        </p:nvSpPr>
        <p:spPr>
          <a:xfrm>
            <a:off x="7852373" y="5623273"/>
            <a:ext cx="88091" cy="75483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18"/>
          <p:cNvSpPr/>
          <p:nvPr/>
        </p:nvSpPr>
        <p:spPr>
          <a:xfrm>
            <a:off x="5988302" y="6037100"/>
            <a:ext cx="350713" cy="351037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8"/>
          <p:cNvSpPr/>
          <p:nvPr/>
        </p:nvSpPr>
        <p:spPr>
          <a:xfrm rot="5195296">
            <a:off x="2060291" y="6160540"/>
            <a:ext cx="397651" cy="397328"/>
          </a:xfrm>
          <a:custGeom>
            <a:avLst/>
            <a:gdLst/>
            <a:ahLst/>
            <a:cxnLst/>
            <a:rect l="l" t="t" r="r" b="b"/>
            <a:pathLst>
              <a:path w="14729" h="14717" extrusionOk="0">
                <a:moveTo>
                  <a:pt x="7359" y="1"/>
                </a:moveTo>
                <a:cubicBezTo>
                  <a:pt x="7168" y="1072"/>
                  <a:pt x="6966" y="2144"/>
                  <a:pt x="6763" y="3228"/>
                </a:cubicBezTo>
                <a:cubicBezTo>
                  <a:pt x="6656" y="3811"/>
                  <a:pt x="6632" y="4537"/>
                  <a:pt x="6454" y="5144"/>
                </a:cubicBezTo>
                <a:cubicBezTo>
                  <a:pt x="5882" y="4847"/>
                  <a:pt x="5347" y="4347"/>
                  <a:pt x="4858" y="4013"/>
                </a:cubicBezTo>
                <a:lnTo>
                  <a:pt x="2156" y="2156"/>
                </a:lnTo>
                <a:lnTo>
                  <a:pt x="4013" y="4859"/>
                </a:lnTo>
                <a:cubicBezTo>
                  <a:pt x="4346" y="5347"/>
                  <a:pt x="4847" y="5871"/>
                  <a:pt x="5144" y="6442"/>
                </a:cubicBezTo>
                <a:cubicBezTo>
                  <a:pt x="4537" y="6633"/>
                  <a:pt x="3811" y="6645"/>
                  <a:pt x="3227" y="6764"/>
                </a:cubicBezTo>
                <a:lnTo>
                  <a:pt x="1" y="7359"/>
                </a:lnTo>
                <a:lnTo>
                  <a:pt x="3227" y="7954"/>
                </a:lnTo>
                <a:cubicBezTo>
                  <a:pt x="3811" y="8061"/>
                  <a:pt x="4537" y="8085"/>
                  <a:pt x="5144" y="8264"/>
                </a:cubicBezTo>
                <a:cubicBezTo>
                  <a:pt x="4847" y="8835"/>
                  <a:pt x="4346" y="9359"/>
                  <a:pt x="4013" y="9847"/>
                </a:cubicBezTo>
                <a:lnTo>
                  <a:pt x="2156" y="12562"/>
                </a:lnTo>
                <a:lnTo>
                  <a:pt x="5132" y="10514"/>
                </a:lnTo>
                <a:cubicBezTo>
                  <a:pt x="5561" y="10216"/>
                  <a:pt x="6001" y="9859"/>
                  <a:pt x="6466" y="9585"/>
                </a:cubicBezTo>
                <a:cubicBezTo>
                  <a:pt x="6644" y="10193"/>
                  <a:pt x="6668" y="10907"/>
                  <a:pt x="6775" y="11490"/>
                </a:cubicBezTo>
                <a:cubicBezTo>
                  <a:pt x="6966" y="12562"/>
                  <a:pt x="7168" y="13645"/>
                  <a:pt x="7371" y="14717"/>
                </a:cubicBezTo>
                <a:cubicBezTo>
                  <a:pt x="7585" y="13538"/>
                  <a:pt x="7811" y="12360"/>
                  <a:pt x="8025" y="11169"/>
                </a:cubicBezTo>
                <a:cubicBezTo>
                  <a:pt x="8121" y="10669"/>
                  <a:pt x="8168" y="10121"/>
                  <a:pt x="8287" y="9621"/>
                </a:cubicBezTo>
                <a:lnTo>
                  <a:pt x="12574" y="12562"/>
                </a:lnTo>
                <a:lnTo>
                  <a:pt x="10716" y="9859"/>
                </a:lnTo>
                <a:cubicBezTo>
                  <a:pt x="10383" y="9383"/>
                  <a:pt x="9895" y="8871"/>
                  <a:pt x="9597" y="8311"/>
                </a:cubicBezTo>
                <a:lnTo>
                  <a:pt x="14729" y="7359"/>
                </a:lnTo>
                <a:lnTo>
                  <a:pt x="11502" y="6764"/>
                </a:lnTo>
                <a:cubicBezTo>
                  <a:pt x="10919" y="6656"/>
                  <a:pt x="10192" y="6633"/>
                  <a:pt x="9573" y="6442"/>
                </a:cubicBezTo>
                <a:cubicBezTo>
                  <a:pt x="9871" y="5883"/>
                  <a:pt x="10371" y="5347"/>
                  <a:pt x="10716" y="4859"/>
                </a:cubicBezTo>
                <a:lnTo>
                  <a:pt x="12574" y="2156"/>
                </a:lnTo>
                <a:lnTo>
                  <a:pt x="9859" y="4013"/>
                </a:lnTo>
                <a:cubicBezTo>
                  <a:pt x="9371" y="4347"/>
                  <a:pt x="8847" y="4847"/>
                  <a:pt x="8276" y="5144"/>
                </a:cubicBezTo>
                <a:cubicBezTo>
                  <a:pt x="8085" y="4537"/>
                  <a:pt x="8061" y="3811"/>
                  <a:pt x="7954" y="3228"/>
                </a:cubicBezTo>
                <a:cubicBezTo>
                  <a:pt x="7764" y="2144"/>
                  <a:pt x="7561" y="1072"/>
                  <a:pt x="73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8"/>
          <p:cNvSpPr/>
          <p:nvPr/>
        </p:nvSpPr>
        <p:spPr>
          <a:xfrm rot="5195296">
            <a:off x="2479227" y="6001263"/>
            <a:ext cx="88093" cy="75485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18"/>
          <p:cNvSpPr/>
          <p:nvPr/>
        </p:nvSpPr>
        <p:spPr>
          <a:xfrm rot="5195296">
            <a:off x="2699367" y="6049058"/>
            <a:ext cx="162339" cy="126025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18"/>
          <p:cNvSpPr/>
          <p:nvPr/>
        </p:nvSpPr>
        <p:spPr>
          <a:xfrm rot="7119405">
            <a:off x="1114776" y="5500404"/>
            <a:ext cx="88091" cy="75483"/>
          </a:xfrm>
          <a:custGeom>
            <a:avLst/>
            <a:gdLst/>
            <a:ahLst/>
            <a:cxnLst/>
            <a:rect l="l" t="t" r="r" b="b"/>
            <a:pathLst>
              <a:path w="3263" h="2796" extrusionOk="0">
                <a:moveTo>
                  <a:pt x="1858" y="0"/>
                </a:moveTo>
                <a:cubicBezTo>
                  <a:pt x="619" y="0"/>
                  <a:pt x="0" y="1501"/>
                  <a:pt x="881" y="2382"/>
                </a:cubicBezTo>
                <a:cubicBezTo>
                  <a:pt x="1163" y="2667"/>
                  <a:pt x="1512" y="2795"/>
                  <a:pt x="1855" y="2795"/>
                </a:cubicBezTo>
                <a:cubicBezTo>
                  <a:pt x="2572" y="2795"/>
                  <a:pt x="3262" y="2238"/>
                  <a:pt x="3262" y="1393"/>
                </a:cubicBezTo>
                <a:cubicBezTo>
                  <a:pt x="3262" y="620"/>
                  <a:pt x="2631" y="0"/>
                  <a:pt x="18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rot="7119405">
            <a:off x="1256882" y="5470428"/>
            <a:ext cx="162332" cy="126021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/>
          <p:nvPr/>
        </p:nvSpPr>
        <p:spPr>
          <a:xfrm rot="5195296">
            <a:off x="5756933" y="6409892"/>
            <a:ext cx="162339" cy="126025"/>
          </a:xfrm>
          <a:custGeom>
            <a:avLst/>
            <a:gdLst/>
            <a:ahLst/>
            <a:cxnLst/>
            <a:rect l="l" t="t" r="r" b="b"/>
            <a:pathLst>
              <a:path w="6013" h="4668" extrusionOk="0">
                <a:moveTo>
                  <a:pt x="3001" y="0"/>
                </a:moveTo>
                <a:cubicBezTo>
                  <a:pt x="0" y="0"/>
                  <a:pt x="0" y="4668"/>
                  <a:pt x="3001" y="4668"/>
                </a:cubicBezTo>
                <a:cubicBezTo>
                  <a:pt x="6013" y="4668"/>
                  <a:pt x="6013" y="0"/>
                  <a:pt x="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9" name="Google Shape;45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2747250" y="5892867"/>
            <a:ext cx="2191891" cy="21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8"/>
          <p:cNvSpPr txBox="1">
            <a:spLocks noGrp="1"/>
          </p:cNvSpPr>
          <p:nvPr>
            <p:ph type="title"/>
          </p:nvPr>
        </p:nvSpPr>
        <p:spPr>
          <a:xfrm>
            <a:off x="1257080" y="4500800"/>
            <a:ext cx="54084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title" idx="2"/>
          </p:nvPr>
        </p:nvSpPr>
        <p:spPr>
          <a:xfrm>
            <a:off x="1257180" y="1792000"/>
            <a:ext cx="5408400" cy="2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62" name="Google Shape;46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8301" y="4006299"/>
            <a:ext cx="3403833" cy="357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9351" y="-1327866"/>
            <a:ext cx="3249999" cy="333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09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817501" y="5871467"/>
            <a:ext cx="2241567" cy="175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79052">
            <a:off x="9508229" y="58808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23793" y="4209451"/>
            <a:ext cx="2750000" cy="349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708320">
            <a:off x="7617150" y="5606737"/>
            <a:ext cx="2304436" cy="228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9764283" y="4442445"/>
            <a:ext cx="3534600" cy="28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1345733" y="3090366"/>
            <a:ext cx="1244800" cy="139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8203234" y="-1357433"/>
            <a:ext cx="5331967" cy="37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159899" y="-1589167"/>
            <a:ext cx="3111100" cy="3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381251" y="-1449150"/>
            <a:ext cx="2237267" cy="24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267" y="-1625967"/>
            <a:ext cx="2191891" cy="2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64351" y="5734781"/>
            <a:ext cx="2191900" cy="218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19"/>
          <p:cNvGrpSpPr/>
          <p:nvPr/>
        </p:nvGrpSpPr>
        <p:grpSpPr>
          <a:xfrm>
            <a:off x="531367" y="297634"/>
            <a:ext cx="11005536" cy="6273761"/>
            <a:chOff x="217147" y="116658"/>
            <a:chExt cx="8435516" cy="4808708"/>
          </a:xfrm>
        </p:grpSpPr>
        <p:grpSp>
          <p:nvGrpSpPr>
            <p:cNvPr id="477" name="Google Shape;477;p19"/>
            <p:cNvGrpSpPr/>
            <p:nvPr/>
          </p:nvGrpSpPr>
          <p:grpSpPr>
            <a:xfrm rot="5592745" flipH="1">
              <a:off x="3244804" y="4185142"/>
              <a:ext cx="302929" cy="750534"/>
              <a:chOff x="125816" y="1913501"/>
              <a:chExt cx="369837" cy="916305"/>
            </a:xfrm>
          </p:grpSpPr>
          <p:sp>
            <p:nvSpPr>
              <p:cNvPr id="478" name="Google Shape;478;p19"/>
              <p:cNvSpPr/>
              <p:nvPr/>
            </p:nvSpPr>
            <p:spPr>
              <a:xfrm>
                <a:off x="160780" y="210097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381828" y="25664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" name="Google Shape;482;p19"/>
            <p:cNvSpPr/>
            <p:nvPr/>
          </p:nvSpPr>
          <p:spPr>
            <a:xfrm rot="-5838400" flipH="1">
              <a:off x="392730" y="1260470"/>
              <a:ext cx="263028" cy="263271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9"/>
            <p:cNvSpPr/>
            <p:nvPr/>
          </p:nvSpPr>
          <p:spPr>
            <a:xfrm rot="-5838346" flipH="1">
              <a:off x="211451" y="1534521"/>
              <a:ext cx="112392" cy="8741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9"/>
            <p:cNvSpPr/>
            <p:nvPr/>
          </p:nvSpPr>
          <p:spPr>
            <a:xfrm rot="-1014680" flipH="1">
              <a:off x="8553167" y="2181530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2700000" flipH="1">
              <a:off x="7457697" y="783495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2700000" flipH="1">
              <a:off x="582156" y="3820383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 rot="-5838346" flipH="1">
              <a:off x="8048326" y="978896"/>
              <a:ext cx="112392" cy="8741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 rot="-1014680" flipH="1">
              <a:off x="8285567" y="38182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2700000" flipH="1">
              <a:off x="5280010" y="4565575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-5838400" flipH="1">
              <a:off x="2469055" y="132210"/>
              <a:ext cx="263028" cy="263271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-5838346" flipH="1">
              <a:off x="5914751" y="188621"/>
              <a:ext cx="112392" cy="8741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 rot="-5838346" flipH="1">
              <a:off x="1875326" y="395671"/>
              <a:ext cx="112392" cy="8741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-1014680" flipH="1">
              <a:off x="6544467" y="3053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2700000" flipH="1">
              <a:off x="6118085" y="275884"/>
              <a:ext cx="228296" cy="22811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1335120">
              <a:off x="1076735" y="4145338"/>
              <a:ext cx="103204" cy="94052"/>
            </a:xfrm>
            <a:custGeom>
              <a:avLst/>
              <a:gdLst/>
              <a:ahLst/>
              <a:cxnLst/>
              <a:rect l="l" t="t" r="r" b="b"/>
              <a:pathLst>
                <a:path w="5097" h="4645" extrusionOk="0">
                  <a:moveTo>
                    <a:pt x="2549" y="1"/>
                  </a:moveTo>
                  <a:cubicBezTo>
                    <a:pt x="1953" y="1"/>
                    <a:pt x="1358" y="227"/>
                    <a:pt x="906" y="679"/>
                  </a:cubicBezTo>
                  <a:cubicBezTo>
                    <a:pt x="1" y="1596"/>
                    <a:pt x="1" y="3060"/>
                    <a:pt x="906" y="3965"/>
                  </a:cubicBezTo>
                  <a:cubicBezTo>
                    <a:pt x="1358" y="4418"/>
                    <a:pt x="1953" y="4644"/>
                    <a:pt x="2549" y="4644"/>
                  </a:cubicBezTo>
                  <a:cubicBezTo>
                    <a:pt x="3144" y="4644"/>
                    <a:pt x="3739" y="4418"/>
                    <a:pt x="4192" y="3965"/>
                  </a:cubicBezTo>
                  <a:cubicBezTo>
                    <a:pt x="5097" y="3060"/>
                    <a:pt x="5097" y="1596"/>
                    <a:pt x="4192" y="679"/>
                  </a:cubicBezTo>
                  <a:cubicBezTo>
                    <a:pt x="3739" y="227"/>
                    <a:pt x="3144" y="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1335120">
              <a:off x="1436066" y="4174146"/>
              <a:ext cx="66312" cy="56613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6315791">
              <a:off x="322179" y="3257715"/>
              <a:ext cx="91373" cy="70641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 rot="6315791">
              <a:off x="350860" y="3447522"/>
              <a:ext cx="61003" cy="47276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9" name="Google Shape;4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83404">
            <a:off x="2701012" y="146129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022">
            <a:off x="4176797" y="6501158"/>
            <a:ext cx="683212" cy="33902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1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0"/>
          <p:cNvGrpSpPr/>
          <p:nvPr/>
        </p:nvGrpSpPr>
        <p:grpSpPr>
          <a:xfrm>
            <a:off x="397223" y="-49144"/>
            <a:ext cx="11482279" cy="6707197"/>
            <a:chOff x="297917" y="-36858"/>
            <a:chExt cx="8611709" cy="5030398"/>
          </a:xfrm>
        </p:grpSpPr>
        <p:grpSp>
          <p:nvGrpSpPr>
            <p:cNvPr id="504" name="Google Shape;504;p20"/>
            <p:cNvGrpSpPr/>
            <p:nvPr/>
          </p:nvGrpSpPr>
          <p:grpSpPr>
            <a:xfrm>
              <a:off x="297917" y="1668900"/>
              <a:ext cx="467797" cy="1931807"/>
              <a:chOff x="3967" y="898000"/>
              <a:chExt cx="467797" cy="1931807"/>
            </a:xfrm>
          </p:grpSpPr>
          <p:sp>
            <p:nvSpPr>
              <p:cNvPr id="505" name="Google Shape;505;p20"/>
              <p:cNvSpPr/>
              <p:nvPr/>
            </p:nvSpPr>
            <p:spPr>
              <a:xfrm>
                <a:off x="3967" y="898000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9" name="Google Shape;509;p20"/>
            <p:cNvSpPr/>
            <p:nvPr/>
          </p:nvSpPr>
          <p:spPr>
            <a:xfrm rot="1746945">
              <a:off x="7184338" y="217198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0"/>
            <p:cNvSpPr/>
            <p:nvPr/>
          </p:nvSpPr>
          <p:spPr>
            <a:xfrm rot="1746945">
              <a:off x="7014789" y="1134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1" name="Google Shape;511;p20"/>
            <p:cNvGrpSpPr/>
            <p:nvPr/>
          </p:nvGrpSpPr>
          <p:grpSpPr>
            <a:xfrm rot="8549510">
              <a:off x="484749" y="340673"/>
              <a:ext cx="1383244" cy="421611"/>
              <a:chOff x="873745" y="486581"/>
              <a:chExt cx="1383186" cy="421593"/>
            </a:xfrm>
          </p:grpSpPr>
          <p:sp>
            <p:nvSpPr>
              <p:cNvPr id="512" name="Google Shape;512;p20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20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20"/>
              <p:cNvSpPr/>
              <p:nvPr/>
            </p:nvSpPr>
            <p:spPr>
              <a:xfrm rot="-2700000">
                <a:off x="935425" y="54838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5" name="Google Shape;515;p20"/>
            <p:cNvSpPr/>
            <p:nvPr/>
          </p:nvSpPr>
          <p:spPr>
            <a:xfrm>
              <a:off x="21570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 rot="10453901">
              <a:off x="4301443" y="48335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 rot="966461">
              <a:off x="8575920" y="2826766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966461">
              <a:off x="8588319" y="184773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966461">
              <a:off x="8531849" y="2680489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966461">
              <a:off x="8620119" y="2497985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21" name="Google Shape;52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8298" y="-304050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6133" y="4797055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567" y="6046467"/>
            <a:ext cx="2608724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8002" y="4844734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4200" y="-1009574"/>
            <a:ext cx="1564600" cy="155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5767" y="-1165733"/>
            <a:ext cx="3115133" cy="348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82167" y="6214034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71307" y="2529318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358801">
            <a:off x="6492828" y="6182851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2236134" y="-15163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-328233" y="420870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088342">
            <a:off x="8784600" y="652138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154634">
            <a:off x="11729267" y="4313718"/>
            <a:ext cx="878533" cy="43593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0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035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21"/>
          <p:cNvGrpSpPr/>
          <p:nvPr/>
        </p:nvGrpSpPr>
        <p:grpSpPr>
          <a:xfrm rot="10800000" flipH="1">
            <a:off x="559688" y="216170"/>
            <a:ext cx="11592979" cy="6474964"/>
            <a:chOff x="419766" y="137317"/>
            <a:chExt cx="8694734" cy="4856223"/>
          </a:xfrm>
        </p:grpSpPr>
        <p:grpSp>
          <p:nvGrpSpPr>
            <p:cNvPr id="538" name="Google Shape;538;p21"/>
            <p:cNvGrpSpPr/>
            <p:nvPr/>
          </p:nvGrpSpPr>
          <p:grpSpPr>
            <a:xfrm>
              <a:off x="419766" y="1904725"/>
              <a:ext cx="352362" cy="1695982"/>
              <a:chOff x="125816" y="1133825"/>
              <a:chExt cx="352362" cy="1695982"/>
            </a:xfrm>
          </p:grpSpPr>
          <p:sp>
            <p:nvSpPr>
              <p:cNvPr id="539" name="Google Shape;539;p21"/>
              <p:cNvSpPr/>
              <p:nvPr/>
            </p:nvSpPr>
            <p:spPr>
              <a:xfrm>
                <a:off x="143305" y="113382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1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1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3" name="Google Shape;543;p21"/>
            <p:cNvSpPr/>
            <p:nvPr/>
          </p:nvSpPr>
          <p:spPr>
            <a:xfrm rot="1746945">
              <a:off x="8805788" y="2007023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1746945">
              <a:off x="7548189" y="6468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5" name="Google Shape;545;p21"/>
            <p:cNvGrpSpPr/>
            <p:nvPr/>
          </p:nvGrpSpPr>
          <p:grpSpPr>
            <a:xfrm rot="8549510">
              <a:off x="516476" y="429565"/>
              <a:ext cx="1103111" cy="421611"/>
              <a:chOff x="1153866" y="482031"/>
              <a:chExt cx="1103064" cy="421593"/>
            </a:xfrm>
          </p:grpSpPr>
          <p:sp>
            <p:nvSpPr>
              <p:cNvPr id="546" name="Google Shape;546;p21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 rot="-2700000">
                <a:off x="1215546" y="54383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9" name="Google Shape;549;p21"/>
            <p:cNvSpPr/>
            <p:nvPr/>
          </p:nvSpPr>
          <p:spPr>
            <a:xfrm>
              <a:off x="20808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 rot="10453901">
              <a:off x="4911043" y="49097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966461">
              <a:off x="8484505" y="3001988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966461">
              <a:off x="8284019" y="177168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966461">
              <a:off x="8440434" y="2855711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966461">
              <a:off x="8528705" y="2673207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55" name="Google Shape;55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378298" y="4710507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376133" y="-605527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9668002" y="-811143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01686" flipH="1">
            <a:off x="10606521" y="4876608"/>
            <a:ext cx="2747492" cy="30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982167" y="-390443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971307" y="2706007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441199" flipH="1">
            <a:off x="6736328" y="-1196892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3641567" y="6079056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-328233" y="222959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711658" flipH="1">
            <a:off x="8784600" y="-8309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645366" flipH="1">
            <a:off x="11729267" y="212457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968785" y="5982085"/>
            <a:ext cx="1451900" cy="16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67088">
            <a:off x="7838469" y="5412425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72905" flipH="1">
            <a:off x="4780712" y="5786194"/>
            <a:ext cx="2225907" cy="219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12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2342807" y="-2945155"/>
            <a:ext cx="18582160" cy="10637488"/>
            <a:chOff x="-1757105" y="-2208866"/>
            <a:chExt cx="13936620" cy="7978116"/>
          </a:xfrm>
        </p:grpSpPr>
        <p:pic>
          <p:nvPicPr>
            <p:cNvPr id="571" name="Google Shape;571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463967">
              <a:off x="6234272" y="-549023"/>
              <a:ext cx="4911154" cy="5095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97">
              <a:off x="-1054964" y="2970603"/>
              <a:ext cx="2438574" cy="263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088393">
              <a:off x="-1705625" y="-1103332"/>
              <a:ext cx="4021174" cy="2526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63797">
              <a:off x="6397975" y="3582844"/>
              <a:ext cx="2430626" cy="2001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5" name="Google Shape;575;p22"/>
          <p:cNvGrpSpPr/>
          <p:nvPr/>
        </p:nvGrpSpPr>
        <p:grpSpPr>
          <a:xfrm>
            <a:off x="260803" y="227349"/>
            <a:ext cx="11165356" cy="6483121"/>
            <a:chOff x="195602" y="170511"/>
            <a:chExt cx="8374017" cy="4862341"/>
          </a:xfrm>
        </p:grpSpPr>
        <p:sp>
          <p:nvSpPr>
            <p:cNvPr id="576" name="Google Shape;576;p22"/>
            <p:cNvSpPr/>
            <p:nvPr/>
          </p:nvSpPr>
          <p:spPr>
            <a:xfrm rot="6349274">
              <a:off x="897344" y="1483530"/>
              <a:ext cx="298766" cy="298806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5400000">
              <a:off x="7033273" y="4144271"/>
              <a:ext cx="120191" cy="10272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5400000">
              <a:off x="1942052" y="245903"/>
              <a:ext cx="96499" cy="7460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 rot="5400000">
              <a:off x="1838976" y="177760"/>
              <a:ext cx="64425" cy="4992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400000">
              <a:off x="1620296" y="4686541"/>
              <a:ext cx="166014" cy="142172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5400000">
              <a:off x="4688896" y="4754943"/>
              <a:ext cx="277780" cy="27803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5400000">
              <a:off x="4206830" y="4763440"/>
              <a:ext cx="64169" cy="49907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5400000">
              <a:off x="6118908" y="4580821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6611864">
              <a:off x="7991859" y="3287273"/>
              <a:ext cx="69771" cy="59785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 rot="-4188136">
              <a:off x="6369444" y="233291"/>
              <a:ext cx="128572" cy="99813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6611864">
              <a:off x="8149684" y="1927841"/>
              <a:ext cx="166013" cy="142171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5400000">
              <a:off x="8291711" y="2304748"/>
              <a:ext cx="277780" cy="27803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-7566380">
              <a:off x="537886" y="2101060"/>
              <a:ext cx="120390" cy="9307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7566380">
              <a:off x="204259" y="2222908"/>
              <a:ext cx="80376" cy="62289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400000">
              <a:off x="5994968" y="943715"/>
              <a:ext cx="133522" cy="114387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5400000">
              <a:off x="6494022" y="718545"/>
              <a:ext cx="120191" cy="10272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2" name="Google Shape;592;p22"/>
          <p:cNvSpPr txBox="1">
            <a:spLocks noGrp="1"/>
          </p:cNvSpPr>
          <p:nvPr>
            <p:ph type="title" hasCustomPrompt="1"/>
          </p:nvPr>
        </p:nvSpPr>
        <p:spPr>
          <a:xfrm>
            <a:off x="5674784" y="2689600"/>
            <a:ext cx="4770400" cy="8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3" name="Google Shape;593;p22"/>
          <p:cNvSpPr txBox="1">
            <a:spLocks noGrp="1"/>
          </p:cNvSpPr>
          <p:nvPr>
            <p:ph type="subTitle" idx="1"/>
          </p:nvPr>
        </p:nvSpPr>
        <p:spPr>
          <a:xfrm>
            <a:off x="5678377" y="3656803"/>
            <a:ext cx="4763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title" idx="2" hasCustomPrompt="1"/>
          </p:nvPr>
        </p:nvSpPr>
        <p:spPr>
          <a:xfrm>
            <a:off x="1743217" y="1006000"/>
            <a:ext cx="4777600" cy="8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5" name="Google Shape;595;p22"/>
          <p:cNvSpPr txBox="1">
            <a:spLocks noGrp="1"/>
          </p:cNvSpPr>
          <p:nvPr>
            <p:ph type="subTitle" idx="3"/>
          </p:nvPr>
        </p:nvSpPr>
        <p:spPr>
          <a:xfrm>
            <a:off x="1746817" y="1973192"/>
            <a:ext cx="4770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2"/>
          <p:cNvSpPr txBox="1">
            <a:spLocks noGrp="1"/>
          </p:cNvSpPr>
          <p:nvPr>
            <p:ph type="title" idx="4" hasCustomPrompt="1"/>
          </p:nvPr>
        </p:nvSpPr>
        <p:spPr>
          <a:xfrm>
            <a:off x="1750417" y="4373200"/>
            <a:ext cx="4763200" cy="8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7" name="Google Shape;597;p22"/>
          <p:cNvSpPr txBox="1">
            <a:spLocks noGrp="1"/>
          </p:cNvSpPr>
          <p:nvPr>
            <p:ph type="subTitle" idx="5"/>
          </p:nvPr>
        </p:nvSpPr>
        <p:spPr>
          <a:xfrm>
            <a:off x="1754005" y="5340397"/>
            <a:ext cx="47560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841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9967" y="-1269500"/>
            <a:ext cx="2319900" cy="18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83404">
            <a:off x="1347529" y="16742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890">
            <a:off x="9408812" y="133295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9779">
            <a:off x="9659812" y="546695"/>
            <a:ext cx="474545" cy="23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p23"/>
          <p:cNvGrpSpPr/>
          <p:nvPr/>
        </p:nvGrpSpPr>
        <p:grpSpPr>
          <a:xfrm>
            <a:off x="879301" y="111589"/>
            <a:ext cx="11180616" cy="6097444"/>
            <a:chOff x="659476" y="83691"/>
            <a:chExt cx="8385462" cy="4573083"/>
          </a:xfrm>
        </p:grpSpPr>
        <p:grpSp>
          <p:nvGrpSpPr>
            <p:cNvPr id="604" name="Google Shape;604;p23"/>
            <p:cNvGrpSpPr/>
            <p:nvPr/>
          </p:nvGrpSpPr>
          <p:grpSpPr>
            <a:xfrm rot="-7499521">
              <a:off x="7241643" y="3942237"/>
              <a:ext cx="302919" cy="750509"/>
              <a:chOff x="125816" y="1913501"/>
              <a:chExt cx="369837" cy="916305"/>
            </a:xfrm>
          </p:grpSpPr>
          <p:sp>
            <p:nvSpPr>
              <p:cNvPr id="605" name="Google Shape;605;p23"/>
              <p:cNvSpPr/>
              <p:nvPr/>
            </p:nvSpPr>
            <p:spPr>
              <a:xfrm>
                <a:off x="160780" y="210097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3"/>
              <p:cNvSpPr/>
              <p:nvPr/>
            </p:nvSpPr>
            <p:spPr>
              <a:xfrm>
                <a:off x="381828" y="25664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23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23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" name="Google Shape;609;p23"/>
            <p:cNvGrpSpPr/>
            <p:nvPr/>
          </p:nvGrpSpPr>
          <p:grpSpPr>
            <a:xfrm>
              <a:off x="2471720" y="4235181"/>
              <a:ext cx="881812" cy="421593"/>
              <a:chOff x="873745" y="486581"/>
              <a:chExt cx="881812" cy="421593"/>
            </a:xfrm>
          </p:grpSpPr>
          <p:sp>
            <p:nvSpPr>
              <p:cNvPr id="610" name="Google Shape;610;p23"/>
              <p:cNvSpPr/>
              <p:nvPr/>
            </p:nvSpPr>
            <p:spPr>
              <a:xfrm>
                <a:off x="1434878" y="617282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23"/>
              <p:cNvSpPr/>
              <p:nvPr/>
            </p:nvSpPr>
            <p:spPr>
              <a:xfrm>
                <a:off x="1694551" y="492850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23"/>
              <p:cNvSpPr/>
              <p:nvPr/>
            </p:nvSpPr>
            <p:spPr>
              <a:xfrm rot="-2700000">
                <a:off x="935425" y="54838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3" name="Google Shape;613;p23"/>
            <p:cNvSpPr/>
            <p:nvPr/>
          </p:nvSpPr>
          <p:spPr>
            <a:xfrm rot="1014680">
              <a:off x="4127042" y="98141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 rot="1014680">
              <a:off x="3830453" y="2050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014680">
              <a:off x="1010153" y="114515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5838400">
              <a:off x="8108556" y="1158010"/>
              <a:ext cx="263028" cy="263271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5838400">
              <a:off x="8386460" y="1400460"/>
              <a:ext cx="66329" cy="56813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5838400">
              <a:off x="8565680" y="1408786"/>
              <a:ext cx="60761" cy="4725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1014680">
              <a:off x="667815" y="2794805"/>
              <a:ext cx="91157" cy="70889"/>
            </a:xfrm>
            <a:custGeom>
              <a:avLst/>
              <a:gdLst/>
              <a:ahLst/>
              <a:cxnLst/>
              <a:rect l="l" t="t" r="r" b="b"/>
              <a:pathLst>
                <a:path w="4502" h="3501" extrusionOk="0">
                  <a:moveTo>
                    <a:pt x="2251" y="1"/>
                  </a:moveTo>
                  <a:cubicBezTo>
                    <a:pt x="1" y="1"/>
                    <a:pt x="1" y="3501"/>
                    <a:pt x="2251" y="3501"/>
                  </a:cubicBezTo>
                  <a:cubicBezTo>
                    <a:pt x="4501" y="3501"/>
                    <a:pt x="450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1014680">
              <a:off x="998830" y="4123441"/>
              <a:ext cx="113815" cy="9727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-2700000">
              <a:off x="1285800" y="905408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 rot="-2700000">
              <a:off x="8685025" y="3292858"/>
              <a:ext cx="298233" cy="297990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23" name="Google Shape;6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6256" y="4888867"/>
            <a:ext cx="5817977" cy="31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06699" y="-789900"/>
            <a:ext cx="5006492" cy="4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44901" y="-1589167"/>
            <a:ext cx="3111100" cy="3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52049" y="4137202"/>
            <a:ext cx="5006500" cy="40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4200" y="5796901"/>
            <a:ext cx="3854200" cy="2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5367" y="-1447733"/>
            <a:ext cx="2191891" cy="2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909096">
            <a:off x="2651929" y="5648429"/>
            <a:ext cx="474545" cy="2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890">
            <a:off x="6820496" y="6074429"/>
            <a:ext cx="474545" cy="23547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3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3"/>
          <p:cNvSpPr txBox="1">
            <a:spLocks noGrp="1"/>
          </p:cNvSpPr>
          <p:nvPr>
            <p:ph type="title" idx="2"/>
          </p:nvPr>
        </p:nvSpPr>
        <p:spPr>
          <a:xfrm>
            <a:off x="6615596" y="3929679"/>
            <a:ext cx="3032800" cy="4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3" name="Google Shape;633;p23"/>
          <p:cNvSpPr txBox="1">
            <a:spLocks noGrp="1"/>
          </p:cNvSpPr>
          <p:nvPr>
            <p:ph type="title" idx="3"/>
          </p:nvPr>
        </p:nvSpPr>
        <p:spPr>
          <a:xfrm>
            <a:off x="6615589" y="4420779"/>
            <a:ext cx="30328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34" name="Google Shape;634;p23"/>
          <p:cNvSpPr txBox="1">
            <a:spLocks noGrp="1"/>
          </p:cNvSpPr>
          <p:nvPr>
            <p:ph type="title" idx="4"/>
          </p:nvPr>
        </p:nvSpPr>
        <p:spPr>
          <a:xfrm>
            <a:off x="2543900" y="3929679"/>
            <a:ext cx="3032800" cy="4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5" name="Google Shape;635;p23"/>
          <p:cNvSpPr txBox="1">
            <a:spLocks noGrp="1"/>
          </p:cNvSpPr>
          <p:nvPr>
            <p:ph type="title" idx="5"/>
          </p:nvPr>
        </p:nvSpPr>
        <p:spPr>
          <a:xfrm>
            <a:off x="2543867" y="4420779"/>
            <a:ext cx="30328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47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24"/>
          <p:cNvGrpSpPr/>
          <p:nvPr/>
        </p:nvGrpSpPr>
        <p:grpSpPr>
          <a:xfrm>
            <a:off x="436955" y="146263"/>
            <a:ext cx="11069701" cy="6211839"/>
            <a:chOff x="792413" y="374434"/>
            <a:chExt cx="7862004" cy="4411818"/>
          </a:xfrm>
        </p:grpSpPr>
        <p:sp>
          <p:nvSpPr>
            <p:cNvPr id="638" name="Google Shape;638;p24"/>
            <p:cNvSpPr/>
            <p:nvPr/>
          </p:nvSpPr>
          <p:spPr>
            <a:xfrm flipH="1">
              <a:off x="8298168" y="3886491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flipH="1">
              <a:off x="2266082" y="374434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flipH="1">
              <a:off x="8588106" y="2014613"/>
              <a:ext cx="66311" cy="56612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flipH="1">
              <a:off x="4302939" y="504382"/>
              <a:ext cx="91377" cy="7064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flipH="1">
              <a:off x="4394337" y="628863"/>
              <a:ext cx="61006" cy="4727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 flipH="1">
              <a:off x="7300121" y="512186"/>
              <a:ext cx="157202" cy="13462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9588248" flipH="1">
              <a:off x="3370907" y="4318464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9588248" flipH="1">
              <a:off x="3869506" y="4444510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9588248" flipH="1">
              <a:off x="2373646" y="4510234"/>
              <a:ext cx="157200" cy="134625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flipH="1">
              <a:off x="5211658" y="44964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-7684171" flipH="1">
              <a:off x="6479302" y="4472609"/>
              <a:ext cx="134943" cy="10432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-7684171" flipH="1">
              <a:off x="7505554" y="4694353"/>
              <a:ext cx="90092" cy="69819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flipH="1">
              <a:off x="792413" y="3421245"/>
              <a:ext cx="126437" cy="108319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 flipH="1">
              <a:off x="1017480" y="2960491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52" name="Google Shape;65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10732900" y="2836532"/>
            <a:ext cx="2722400" cy="21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9512">
            <a:off x="5656734" y="6448767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38784">
            <a:off x="8423365" y="6018087"/>
            <a:ext cx="1819075" cy="17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0768">
            <a:off x="10032703" y="-1085330"/>
            <a:ext cx="3225964" cy="3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0451515" y="5171237"/>
            <a:ext cx="2963983" cy="320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69601">
            <a:off x="3016174" y="5955352"/>
            <a:ext cx="1819069" cy="179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66933" y="-980763"/>
            <a:ext cx="3478993" cy="3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81021" y="4672404"/>
            <a:ext cx="4226773" cy="296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7292">
            <a:off x="-1190320" y="2738293"/>
            <a:ext cx="1819071" cy="179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2675" y="6233403"/>
            <a:ext cx="1369099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297606">
            <a:off x="7586595" y="6223770"/>
            <a:ext cx="717815" cy="35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54794">
            <a:off x="7542632" y="-1480147"/>
            <a:ext cx="1819075" cy="17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3728">
            <a:off x="2870495" y="-26763"/>
            <a:ext cx="717815" cy="3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4"/>
          <p:cNvSpPr txBox="1">
            <a:spLocks noGrp="1"/>
          </p:cNvSpPr>
          <p:nvPr>
            <p:ph type="title"/>
          </p:nvPr>
        </p:nvSpPr>
        <p:spPr>
          <a:xfrm>
            <a:off x="4543167" y="2551580"/>
            <a:ext cx="31056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66" name="Google Shape;666;p24"/>
          <p:cNvSpPr txBox="1">
            <a:spLocks noGrp="1"/>
          </p:cNvSpPr>
          <p:nvPr>
            <p:ph type="title" idx="2"/>
          </p:nvPr>
        </p:nvSpPr>
        <p:spPr>
          <a:xfrm>
            <a:off x="1255151" y="3465947"/>
            <a:ext cx="31056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67" name="Google Shape;667;p24"/>
          <p:cNvSpPr txBox="1">
            <a:spLocks noGrp="1"/>
          </p:cNvSpPr>
          <p:nvPr>
            <p:ph type="title" idx="3"/>
          </p:nvPr>
        </p:nvSpPr>
        <p:spPr>
          <a:xfrm>
            <a:off x="7831151" y="3465980"/>
            <a:ext cx="31056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68" name="Google Shape;668;p24"/>
          <p:cNvSpPr txBox="1">
            <a:spLocks noGrp="1"/>
          </p:cNvSpPr>
          <p:nvPr>
            <p:ph type="title" idx="4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4"/>
          <p:cNvSpPr txBox="1">
            <a:spLocks noGrp="1"/>
          </p:cNvSpPr>
          <p:nvPr>
            <p:ph type="title" idx="5"/>
          </p:nvPr>
        </p:nvSpPr>
        <p:spPr>
          <a:xfrm>
            <a:off x="4543167" y="3059980"/>
            <a:ext cx="3105600" cy="1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0" name="Google Shape;670;p24"/>
          <p:cNvSpPr txBox="1">
            <a:spLocks noGrp="1"/>
          </p:cNvSpPr>
          <p:nvPr>
            <p:ph type="title" idx="6"/>
          </p:nvPr>
        </p:nvSpPr>
        <p:spPr>
          <a:xfrm>
            <a:off x="1255151" y="3974380"/>
            <a:ext cx="3105600" cy="1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1" name="Google Shape;671;p24"/>
          <p:cNvSpPr txBox="1">
            <a:spLocks noGrp="1"/>
          </p:cNvSpPr>
          <p:nvPr>
            <p:ph type="title" idx="7"/>
          </p:nvPr>
        </p:nvSpPr>
        <p:spPr>
          <a:xfrm>
            <a:off x="7831151" y="3974380"/>
            <a:ext cx="3105600" cy="1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206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364924" y="2836532"/>
            <a:ext cx="2722400" cy="21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9512" flipH="1">
            <a:off x="5555110" y="6448767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38784" flipH="1">
            <a:off x="1847935" y="6018087"/>
            <a:ext cx="1819075" cy="17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30768" flipH="1">
            <a:off x="-1168290" y="-1085330"/>
            <a:ext cx="3225964" cy="3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-1325122" y="5171237"/>
            <a:ext cx="2963983" cy="320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69601" flipH="1">
            <a:off x="7255132" y="6260152"/>
            <a:ext cx="1819069" cy="179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778316" y="-980763"/>
            <a:ext cx="3478993" cy="3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9144624" y="4875604"/>
            <a:ext cx="4226773" cy="296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57292" flipH="1">
            <a:off x="11461625" y="2738293"/>
            <a:ext cx="1819071" cy="179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5798603" y="6233403"/>
            <a:ext cx="1369099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97606" flipH="1">
            <a:off x="3785967" y="6223770"/>
            <a:ext cx="717815" cy="35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54794" flipH="1">
            <a:off x="2728669" y="-1480147"/>
            <a:ext cx="1819075" cy="17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13728" flipH="1">
            <a:off x="8502067" y="-26763"/>
            <a:ext cx="717815" cy="3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5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5"/>
          <p:cNvSpPr txBox="1">
            <a:spLocks noGrp="1"/>
          </p:cNvSpPr>
          <p:nvPr>
            <p:ph type="title" idx="2"/>
          </p:nvPr>
        </p:nvSpPr>
        <p:spPr>
          <a:xfrm>
            <a:off x="4573900" y="4260307"/>
            <a:ext cx="3044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688" name="Google Shape;688;p25"/>
          <p:cNvSpPr txBox="1">
            <a:spLocks noGrp="1"/>
          </p:cNvSpPr>
          <p:nvPr>
            <p:ph type="title" idx="3"/>
          </p:nvPr>
        </p:nvSpPr>
        <p:spPr>
          <a:xfrm>
            <a:off x="1416667" y="4869907"/>
            <a:ext cx="3044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689" name="Google Shape;689;p25"/>
          <p:cNvSpPr txBox="1">
            <a:spLocks noGrp="1"/>
          </p:cNvSpPr>
          <p:nvPr>
            <p:ph type="title" idx="4"/>
          </p:nvPr>
        </p:nvSpPr>
        <p:spPr>
          <a:xfrm>
            <a:off x="7731133" y="4869907"/>
            <a:ext cx="30448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867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690" name="Google Shape;690;p25"/>
          <p:cNvSpPr txBox="1">
            <a:spLocks noGrp="1"/>
          </p:cNvSpPr>
          <p:nvPr>
            <p:ph type="title" idx="5" hasCustomPrompt="1"/>
          </p:nvPr>
        </p:nvSpPr>
        <p:spPr>
          <a:xfrm>
            <a:off x="2295800" y="3660407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1" name="Google Shape;691;p25"/>
          <p:cNvSpPr txBox="1">
            <a:spLocks noGrp="1"/>
          </p:cNvSpPr>
          <p:nvPr>
            <p:ph type="title" idx="6" hasCustomPrompt="1"/>
          </p:nvPr>
        </p:nvSpPr>
        <p:spPr>
          <a:xfrm>
            <a:off x="5453167" y="3050929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2" name="Google Shape;692;p25"/>
          <p:cNvSpPr txBox="1">
            <a:spLocks noGrp="1"/>
          </p:cNvSpPr>
          <p:nvPr>
            <p:ph type="title" idx="7" hasCustomPrompt="1"/>
          </p:nvPr>
        </p:nvSpPr>
        <p:spPr>
          <a:xfrm>
            <a:off x="8610433" y="3660407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693" name="Google Shape;693;p25"/>
          <p:cNvGrpSpPr/>
          <p:nvPr/>
        </p:nvGrpSpPr>
        <p:grpSpPr>
          <a:xfrm flipH="1">
            <a:off x="583720" y="146263"/>
            <a:ext cx="11069701" cy="6211839"/>
            <a:chOff x="792413" y="374434"/>
            <a:chExt cx="7862004" cy="4411818"/>
          </a:xfrm>
        </p:grpSpPr>
        <p:sp>
          <p:nvSpPr>
            <p:cNvPr id="694" name="Google Shape;694;p25"/>
            <p:cNvSpPr/>
            <p:nvPr/>
          </p:nvSpPr>
          <p:spPr>
            <a:xfrm flipH="1">
              <a:off x="8298168" y="3886491"/>
              <a:ext cx="334873" cy="334873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5"/>
            <p:cNvSpPr/>
            <p:nvPr/>
          </p:nvSpPr>
          <p:spPr>
            <a:xfrm flipH="1">
              <a:off x="2266082" y="374434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5"/>
            <p:cNvSpPr/>
            <p:nvPr/>
          </p:nvSpPr>
          <p:spPr>
            <a:xfrm flipH="1">
              <a:off x="8588106" y="2014613"/>
              <a:ext cx="66311" cy="56612"/>
            </a:xfrm>
            <a:custGeom>
              <a:avLst/>
              <a:gdLst/>
              <a:ahLst/>
              <a:cxnLst/>
              <a:rect l="l" t="t" r="r" b="b"/>
              <a:pathLst>
                <a:path w="3275" h="2796" extrusionOk="0">
                  <a:moveTo>
                    <a:pt x="1882" y="1"/>
                  </a:moveTo>
                  <a:cubicBezTo>
                    <a:pt x="631" y="1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4" y="2796"/>
                  </a:cubicBezTo>
                  <a:cubicBezTo>
                    <a:pt x="2584" y="2796"/>
                    <a:pt x="3275" y="2239"/>
                    <a:pt x="3275" y="1394"/>
                  </a:cubicBezTo>
                  <a:cubicBezTo>
                    <a:pt x="3275" y="620"/>
                    <a:pt x="2644" y="1"/>
                    <a:pt x="1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5"/>
            <p:cNvSpPr/>
            <p:nvPr/>
          </p:nvSpPr>
          <p:spPr>
            <a:xfrm flipH="1">
              <a:off x="4302939" y="504382"/>
              <a:ext cx="91377" cy="70644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5"/>
            <p:cNvSpPr/>
            <p:nvPr/>
          </p:nvSpPr>
          <p:spPr>
            <a:xfrm flipH="1">
              <a:off x="4394337" y="628863"/>
              <a:ext cx="61006" cy="4727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5"/>
            <p:cNvSpPr/>
            <p:nvPr/>
          </p:nvSpPr>
          <p:spPr>
            <a:xfrm flipH="1">
              <a:off x="7300121" y="512186"/>
              <a:ext cx="157202" cy="13462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5"/>
            <p:cNvSpPr/>
            <p:nvPr/>
          </p:nvSpPr>
          <p:spPr>
            <a:xfrm flipH="1">
              <a:off x="1113806" y="7960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5"/>
            <p:cNvSpPr/>
            <p:nvPr/>
          </p:nvSpPr>
          <p:spPr>
            <a:xfrm flipH="1">
              <a:off x="5211658" y="4496425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5"/>
            <p:cNvSpPr/>
            <p:nvPr/>
          </p:nvSpPr>
          <p:spPr>
            <a:xfrm rot="-7684171" flipH="1">
              <a:off x="7505554" y="4694353"/>
              <a:ext cx="90092" cy="69819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5"/>
            <p:cNvSpPr/>
            <p:nvPr/>
          </p:nvSpPr>
          <p:spPr>
            <a:xfrm flipH="1">
              <a:off x="792413" y="3421245"/>
              <a:ext cx="126437" cy="108319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5"/>
            <p:cNvSpPr/>
            <p:nvPr/>
          </p:nvSpPr>
          <p:spPr>
            <a:xfrm flipH="1">
              <a:off x="1620068" y="797760"/>
              <a:ext cx="115824" cy="90098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5"/>
            <p:cNvSpPr/>
            <p:nvPr/>
          </p:nvSpPr>
          <p:spPr>
            <a:xfrm flipH="1">
              <a:off x="1017480" y="2960491"/>
              <a:ext cx="113811" cy="97269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93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463267" y="-1142200"/>
            <a:ext cx="1862933" cy="1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972814" y="5334164"/>
            <a:ext cx="745605" cy="36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30398">
            <a:off x="8730975" y="-1444539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08447">
            <a:off x="11175003" y="2370355"/>
            <a:ext cx="1907764" cy="188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45932" flipH="1">
            <a:off x="10337532" y="-1248013"/>
            <a:ext cx="2975067" cy="33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802810">
            <a:off x="-1153932" y="-1400635"/>
            <a:ext cx="3104667" cy="335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983533" y="4269199"/>
            <a:ext cx="3256332" cy="33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26850" flipH="1">
            <a:off x="9052970" y="4815593"/>
            <a:ext cx="4375669" cy="30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16609">
            <a:off x="10721291" y="1986821"/>
            <a:ext cx="717815" cy="35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46658">
            <a:off x="2059740" y="6081906"/>
            <a:ext cx="2934376" cy="18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589171" flipH="1">
            <a:off x="6571666" y="5614333"/>
            <a:ext cx="3256332" cy="3378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26"/>
          <p:cNvGrpSpPr/>
          <p:nvPr/>
        </p:nvGrpSpPr>
        <p:grpSpPr>
          <a:xfrm>
            <a:off x="213208" y="138150"/>
            <a:ext cx="8033129" cy="6537836"/>
            <a:chOff x="159905" y="103612"/>
            <a:chExt cx="6024847" cy="4903377"/>
          </a:xfrm>
        </p:grpSpPr>
        <p:sp>
          <p:nvSpPr>
            <p:cNvPr id="719" name="Google Shape;719;p26"/>
            <p:cNvSpPr/>
            <p:nvPr/>
          </p:nvSpPr>
          <p:spPr>
            <a:xfrm rot="10800000">
              <a:off x="6114981" y="179236"/>
              <a:ext cx="69771" cy="59999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6"/>
            <p:cNvSpPr/>
            <p:nvPr/>
          </p:nvSpPr>
          <p:spPr>
            <a:xfrm rot="1211864">
              <a:off x="2674041" y="189385"/>
              <a:ext cx="128572" cy="99813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6"/>
            <p:cNvSpPr/>
            <p:nvPr/>
          </p:nvSpPr>
          <p:spPr>
            <a:xfrm rot="10800000">
              <a:off x="159905" y="2298731"/>
              <a:ext cx="277780" cy="27803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6"/>
            <p:cNvSpPr/>
            <p:nvPr/>
          </p:nvSpPr>
          <p:spPr>
            <a:xfrm rot="10800000">
              <a:off x="4431168" y="4558446"/>
              <a:ext cx="133522" cy="114387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6"/>
            <p:cNvSpPr/>
            <p:nvPr/>
          </p:nvSpPr>
          <p:spPr>
            <a:xfrm rot="10800000">
              <a:off x="5785310" y="103612"/>
              <a:ext cx="122313" cy="9514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6"/>
            <p:cNvSpPr/>
            <p:nvPr/>
          </p:nvSpPr>
          <p:spPr>
            <a:xfrm rot="10800000">
              <a:off x="4592636" y="4904268"/>
              <a:ext cx="120191" cy="10272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6"/>
            <p:cNvSpPr/>
            <p:nvPr/>
          </p:nvSpPr>
          <p:spPr>
            <a:xfrm rot="1211864">
              <a:off x="358024" y="1802075"/>
              <a:ext cx="166013" cy="142171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6"/>
            <p:cNvSpPr/>
            <p:nvPr/>
          </p:nvSpPr>
          <p:spPr>
            <a:xfrm rot="-3115780">
              <a:off x="559526" y="2698916"/>
              <a:ext cx="142498" cy="11016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6"/>
            <p:cNvSpPr/>
            <p:nvPr/>
          </p:nvSpPr>
          <p:spPr>
            <a:xfrm rot="-3115780">
              <a:off x="728849" y="2093091"/>
              <a:ext cx="95135" cy="73727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6"/>
            <p:cNvSpPr/>
            <p:nvPr/>
          </p:nvSpPr>
          <p:spPr>
            <a:xfrm rot="10800000">
              <a:off x="3828471" y="4605894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9" name="Google Shape;729;p26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6"/>
          <p:cNvSpPr txBox="1">
            <a:spLocks noGrp="1"/>
          </p:cNvSpPr>
          <p:nvPr>
            <p:ph type="title" idx="2"/>
          </p:nvPr>
        </p:nvSpPr>
        <p:spPr>
          <a:xfrm>
            <a:off x="7252985" y="1902100"/>
            <a:ext cx="31588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31" name="Google Shape;731;p26"/>
          <p:cNvSpPr txBox="1">
            <a:spLocks noGrp="1"/>
          </p:cNvSpPr>
          <p:nvPr>
            <p:ph type="title" idx="3"/>
          </p:nvPr>
        </p:nvSpPr>
        <p:spPr>
          <a:xfrm>
            <a:off x="7252948" y="2427700"/>
            <a:ext cx="31588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2" name="Google Shape;732;p26"/>
          <p:cNvSpPr txBox="1">
            <a:spLocks noGrp="1"/>
          </p:cNvSpPr>
          <p:nvPr>
            <p:ph type="title" idx="4"/>
          </p:nvPr>
        </p:nvSpPr>
        <p:spPr>
          <a:xfrm>
            <a:off x="2645415" y="1902100"/>
            <a:ext cx="31588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33" name="Google Shape;733;p26"/>
          <p:cNvSpPr txBox="1">
            <a:spLocks noGrp="1"/>
          </p:cNvSpPr>
          <p:nvPr>
            <p:ph type="title" idx="5"/>
          </p:nvPr>
        </p:nvSpPr>
        <p:spPr>
          <a:xfrm>
            <a:off x="2645381" y="2427700"/>
            <a:ext cx="31588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4" name="Google Shape;734;p26"/>
          <p:cNvSpPr txBox="1">
            <a:spLocks noGrp="1"/>
          </p:cNvSpPr>
          <p:nvPr>
            <p:ph type="title" idx="6"/>
          </p:nvPr>
        </p:nvSpPr>
        <p:spPr>
          <a:xfrm>
            <a:off x="7252985" y="3918716"/>
            <a:ext cx="31588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35" name="Google Shape;735;p26"/>
          <p:cNvSpPr txBox="1">
            <a:spLocks noGrp="1"/>
          </p:cNvSpPr>
          <p:nvPr>
            <p:ph type="title" idx="7"/>
          </p:nvPr>
        </p:nvSpPr>
        <p:spPr>
          <a:xfrm>
            <a:off x="7252948" y="4444300"/>
            <a:ext cx="3158800" cy="10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6" name="Google Shape;736;p26"/>
          <p:cNvSpPr txBox="1">
            <a:spLocks noGrp="1"/>
          </p:cNvSpPr>
          <p:nvPr>
            <p:ph type="title" idx="8"/>
          </p:nvPr>
        </p:nvSpPr>
        <p:spPr>
          <a:xfrm>
            <a:off x="2645415" y="3918716"/>
            <a:ext cx="31588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37" name="Google Shape;737;p26"/>
          <p:cNvSpPr txBox="1">
            <a:spLocks noGrp="1"/>
          </p:cNvSpPr>
          <p:nvPr>
            <p:ph type="title" idx="9"/>
          </p:nvPr>
        </p:nvSpPr>
        <p:spPr>
          <a:xfrm>
            <a:off x="2645381" y="4444300"/>
            <a:ext cx="3158800" cy="10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08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686667" y="-1243800"/>
            <a:ext cx="1862933" cy="1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972814" y="5334164"/>
            <a:ext cx="745605" cy="36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30398" flipH="1">
            <a:off x="924041" y="-1546139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08447" flipH="1">
            <a:off x="-1069899" y="2268755"/>
            <a:ext cx="1907764" cy="188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845932">
            <a:off x="-1299732" y="-1349613"/>
            <a:ext cx="2975067" cy="33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802810" flipH="1">
            <a:off x="10062133" y="-1502235"/>
            <a:ext cx="3104667" cy="335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9740069" y="4167599"/>
            <a:ext cx="3256332" cy="33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26850">
            <a:off x="-1415772" y="4713993"/>
            <a:ext cx="4375669" cy="30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60953">
            <a:off x="11621458" y="2637021"/>
            <a:ext cx="717815" cy="35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46658" flipH="1">
            <a:off x="7018751" y="5980306"/>
            <a:ext cx="2934376" cy="18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589171">
            <a:off x="2184869" y="5512733"/>
            <a:ext cx="3256332" cy="3378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0" name="Google Shape;750;p27"/>
          <p:cNvGrpSpPr/>
          <p:nvPr/>
        </p:nvGrpSpPr>
        <p:grpSpPr>
          <a:xfrm flipH="1">
            <a:off x="3766532" y="36550"/>
            <a:ext cx="8033129" cy="6537836"/>
            <a:chOff x="159905" y="103612"/>
            <a:chExt cx="6024847" cy="4903377"/>
          </a:xfrm>
        </p:grpSpPr>
        <p:sp>
          <p:nvSpPr>
            <p:cNvPr id="751" name="Google Shape;751;p27"/>
            <p:cNvSpPr/>
            <p:nvPr/>
          </p:nvSpPr>
          <p:spPr>
            <a:xfrm rot="10800000">
              <a:off x="6114981" y="179236"/>
              <a:ext cx="69771" cy="59999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 rot="1211864">
              <a:off x="2674041" y="189385"/>
              <a:ext cx="128572" cy="99813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 rot="10800000">
              <a:off x="159905" y="2298731"/>
              <a:ext cx="277780" cy="27803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 rot="10800000">
              <a:off x="4431168" y="4558446"/>
              <a:ext cx="133522" cy="114387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 rot="10800000">
              <a:off x="5785310" y="103612"/>
              <a:ext cx="122313" cy="9514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 rot="10800000">
              <a:off x="4592636" y="4904268"/>
              <a:ext cx="120191" cy="10272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 rot="1211864">
              <a:off x="358024" y="1802075"/>
              <a:ext cx="166013" cy="142171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 rot="-3115780">
              <a:off x="559526" y="2698916"/>
              <a:ext cx="142498" cy="11016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 rot="-3115780">
              <a:off x="728849" y="2093091"/>
              <a:ext cx="95135" cy="73727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 rot="10800000">
              <a:off x="3828471" y="4605894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1" name="Google Shape;761;p27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7"/>
          <p:cNvSpPr txBox="1">
            <a:spLocks noGrp="1"/>
          </p:cNvSpPr>
          <p:nvPr>
            <p:ph type="title" idx="2"/>
          </p:nvPr>
        </p:nvSpPr>
        <p:spPr>
          <a:xfrm>
            <a:off x="8797931" y="3199700"/>
            <a:ext cx="23836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63" name="Google Shape;763;p27"/>
          <p:cNvSpPr txBox="1">
            <a:spLocks noGrp="1"/>
          </p:cNvSpPr>
          <p:nvPr>
            <p:ph type="title" idx="3"/>
          </p:nvPr>
        </p:nvSpPr>
        <p:spPr>
          <a:xfrm>
            <a:off x="8797903" y="3725300"/>
            <a:ext cx="23836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" name="Google Shape;764;p27"/>
          <p:cNvSpPr txBox="1">
            <a:spLocks noGrp="1"/>
          </p:cNvSpPr>
          <p:nvPr>
            <p:ph type="title" idx="4"/>
          </p:nvPr>
        </p:nvSpPr>
        <p:spPr>
          <a:xfrm>
            <a:off x="1010488" y="3199700"/>
            <a:ext cx="23836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65" name="Google Shape;765;p27"/>
          <p:cNvSpPr txBox="1">
            <a:spLocks noGrp="1"/>
          </p:cNvSpPr>
          <p:nvPr>
            <p:ph type="title" idx="5"/>
          </p:nvPr>
        </p:nvSpPr>
        <p:spPr>
          <a:xfrm>
            <a:off x="1010464" y="3725300"/>
            <a:ext cx="23836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6" name="Google Shape;766;p27"/>
          <p:cNvSpPr txBox="1">
            <a:spLocks noGrp="1"/>
          </p:cNvSpPr>
          <p:nvPr>
            <p:ph type="title" idx="6"/>
          </p:nvPr>
        </p:nvSpPr>
        <p:spPr>
          <a:xfrm>
            <a:off x="6202143" y="3199716"/>
            <a:ext cx="23836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67" name="Google Shape;767;p27"/>
          <p:cNvSpPr txBox="1">
            <a:spLocks noGrp="1"/>
          </p:cNvSpPr>
          <p:nvPr>
            <p:ph type="title" idx="7"/>
          </p:nvPr>
        </p:nvSpPr>
        <p:spPr>
          <a:xfrm>
            <a:off x="6202104" y="3725300"/>
            <a:ext cx="23836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8" name="Google Shape;768;p27"/>
          <p:cNvSpPr txBox="1">
            <a:spLocks noGrp="1"/>
          </p:cNvSpPr>
          <p:nvPr>
            <p:ph type="title" idx="8"/>
          </p:nvPr>
        </p:nvSpPr>
        <p:spPr>
          <a:xfrm>
            <a:off x="3606301" y="3199716"/>
            <a:ext cx="23836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69" name="Google Shape;769;p27"/>
          <p:cNvSpPr txBox="1">
            <a:spLocks noGrp="1"/>
          </p:cNvSpPr>
          <p:nvPr>
            <p:ph type="title" idx="9"/>
          </p:nvPr>
        </p:nvSpPr>
        <p:spPr>
          <a:xfrm>
            <a:off x="3606265" y="3725300"/>
            <a:ext cx="23836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149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28"/>
          <p:cNvGrpSpPr/>
          <p:nvPr/>
        </p:nvGrpSpPr>
        <p:grpSpPr>
          <a:xfrm>
            <a:off x="559689" y="-49144"/>
            <a:ext cx="11197927" cy="6707197"/>
            <a:chOff x="419766" y="-36858"/>
            <a:chExt cx="8398445" cy="5030398"/>
          </a:xfrm>
        </p:grpSpPr>
        <p:grpSp>
          <p:nvGrpSpPr>
            <p:cNvPr id="772" name="Google Shape;772;p28"/>
            <p:cNvGrpSpPr/>
            <p:nvPr/>
          </p:nvGrpSpPr>
          <p:grpSpPr>
            <a:xfrm>
              <a:off x="419766" y="1904725"/>
              <a:ext cx="352362" cy="1695982"/>
              <a:chOff x="125816" y="1133825"/>
              <a:chExt cx="352362" cy="1695982"/>
            </a:xfrm>
          </p:grpSpPr>
          <p:sp>
            <p:nvSpPr>
              <p:cNvPr id="773" name="Google Shape;773;p28"/>
              <p:cNvSpPr/>
              <p:nvPr/>
            </p:nvSpPr>
            <p:spPr>
              <a:xfrm>
                <a:off x="143305" y="113382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8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7" name="Google Shape;777;p28"/>
            <p:cNvSpPr/>
            <p:nvPr/>
          </p:nvSpPr>
          <p:spPr>
            <a:xfrm rot="1746945">
              <a:off x="7184338" y="217198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8"/>
            <p:cNvSpPr/>
            <p:nvPr/>
          </p:nvSpPr>
          <p:spPr>
            <a:xfrm rot="1746945">
              <a:off x="7014789" y="1134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9" name="Google Shape;779;p28"/>
            <p:cNvGrpSpPr/>
            <p:nvPr/>
          </p:nvGrpSpPr>
          <p:grpSpPr>
            <a:xfrm rot="8549510">
              <a:off x="484749" y="340673"/>
              <a:ext cx="1383244" cy="421611"/>
              <a:chOff x="873745" y="486581"/>
              <a:chExt cx="1383186" cy="421593"/>
            </a:xfrm>
          </p:grpSpPr>
          <p:sp>
            <p:nvSpPr>
              <p:cNvPr id="780" name="Google Shape;780;p28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28"/>
              <p:cNvSpPr/>
              <p:nvPr/>
            </p:nvSpPr>
            <p:spPr>
              <a:xfrm rot="-2700000">
                <a:off x="935425" y="54838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3" name="Google Shape;783;p28"/>
            <p:cNvSpPr/>
            <p:nvPr/>
          </p:nvSpPr>
          <p:spPr>
            <a:xfrm>
              <a:off x="21570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8"/>
            <p:cNvSpPr/>
            <p:nvPr/>
          </p:nvSpPr>
          <p:spPr>
            <a:xfrm rot="10453901">
              <a:off x="4301443" y="48335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8"/>
            <p:cNvSpPr/>
            <p:nvPr/>
          </p:nvSpPr>
          <p:spPr>
            <a:xfrm rot="966461">
              <a:off x="8484505" y="3001988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8"/>
            <p:cNvSpPr/>
            <p:nvPr/>
          </p:nvSpPr>
          <p:spPr>
            <a:xfrm rot="966461">
              <a:off x="8284019" y="177168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8"/>
            <p:cNvSpPr/>
            <p:nvPr/>
          </p:nvSpPr>
          <p:spPr>
            <a:xfrm rot="966461">
              <a:off x="8440434" y="2855711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8"/>
            <p:cNvSpPr/>
            <p:nvPr/>
          </p:nvSpPr>
          <p:spPr>
            <a:xfrm rot="966461">
              <a:off x="8528705" y="2673207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89" name="Google Shape;78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8298" y="-304050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6133" y="4797055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567" y="6046467"/>
            <a:ext cx="2608724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8002" y="4844734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4200" y="-1009574"/>
            <a:ext cx="1564600" cy="155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5767" y="-1165733"/>
            <a:ext cx="3115133" cy="348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82167" y="6214034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71307" y="2529318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358801">
            <a:off x="6492828" y="6182851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2236134" y="-15163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59884">
            <a:off x="-328233" y="420870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088342">
            <a:off x="8784600" y="652138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154634">
            <a:off x="11729267" y="4313718"/>
            <a:ext cx="878533" cy="43593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28"/>
          <p:cNvSpPr txBox="1">
            <a:spLocks noGrp="1"/>
          </p:cNvSpPr>
          <p:nvPr>
            <p:ph type="title"/>
          </p:nvPr>
        </p:nvSpPr>
        <p:spPr>
          <a:xfrm>
            <a:off x="3160323" y="2967813"/>
            <a:ext cx="1965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3" name="Google Shape;803;p28"/>
          <p:cNvSpPr txBox="1">
            <a:spLocks noGrp="1"/>
          </p:cNvSpPr>
          <p:nvPr>
            <p:ph type="title" idx="2"/>
          </p:nvPr>
        </p:nvSpPr>
        <p:spPr>
          <a:xfrm>
            <a:off x="1154351" y="3983780"/>
            <a:ext cx="1965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4" name="Google Shape;804;p28"/>
          <p:cNvSpPr txBox="1">
            <a:spLocks noGrp="1"/>
          </p:cNvSpPr>
          <p:nvPr>
            <p:ph type="title" idx="3"/>
          </p:nvPr>
        </p:nvSpPr>
        <p:spPr>
          <a:xfrm>
            <a:off x="5166276" y="3983813"/>
            <a:ext cx="1965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5" name="Google Shape;805;p28"/>
          <p:cNvSpPr txBox="1">
            <a:spLocks noGrp="1"/>
          </p:cNvSpPr>
          <p:nvPr>
            <p:ph type="title" idx="4"/>
          </p:nvPr>
        </p:nvSpPr>
        <p:spPr>
          <a:xfrm>
            <a:off x="3160336" y="3476213"/>
            <a:ext cx="196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6" name="Google Shape;806;p28"/>
          <p:cNvSpPr txBox="1">
            <a:spLocks noGrp="1"/>
          </p:cNvSpPr>
          <p:nvPr>
            <p:ph type="title" idx="5"/>
          </p:nvPr>
        </p:nvSpPr>
        <p:spPr>
          <a:xfrm>
            <a:off x="1154351" y="4492213"/>
            <a:ext cx="196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7" name="Google Shape;807;p28"/>
          <p:cNvSpPr txBox="1">
            <a:spLocks noGrp="1"/>
          </p:cNvSpPr>
          <p:nvPr>
            <p:ph type="title" idx="6"/>
          </p:nvPr>
        </p:nvSpPr>
        <p:spPr>
          <a:xfrm>
            <a:off x="5166271" y="4492213"/>
            <a:ext cx="196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8" name="Google Shape;808;p28"/>
          <p:cNvSpPr txBox="1">
            <a:spLocks noGrp="1"/>
          </p:cNvSpPr>
          <p:nvPr>
            <p:ph type="title" idx="7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8"/>
          <p:cNvSpPr txBox="1">
            <a:spLocks noGrp="1"/>
          </p:cNvSpPr>
          <p:nvPr>
            <p:ph type="title" idx="8"/>
          </p:nvPr>
        </p:nvSpPr>
        <p:spPr>
          <a:xfrm>
            <a:off x="7174721" y="2967813"/>
            <a:ext cx="1965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10" name="Google Shape;810;p28"/>
          <p:cNvSpPr txBox="1">
            <a:spLocks noGrp="1"/>
          </p:cNvSpPr>
          <p:nvPr>
            <p:ph type="title" idx="9"/>
          </p:nvPr>
        </p:nvSpPr>
        <p:spPr>
          <a:xfrm>
            <a:off x="9180675" y="3983813"/>
            <a:ext cx="1965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title" idx="13"/>
          </p:nvPr>
        </p:nvSpPr>
        <p:spPr>
          <a:xfrm>
            <a:off x="7174717" y="3476213"/>
            <a:ext cx="196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12" name="Google Shape;812;p28"/>
          <p:cNvSpPr txBox="1">
            <a:spLocks noGrp="1"/>
          </p:cNvSpPr>
          <p:nvPr>
            <p:ph type="title" idx="14"/>
          </p:nvPr>
        </p:nvSpPr>
        <p:spPr>
          <a:xfrm>
            <a:off x="9180665" y="4492213"/>
            <a:ext cx="196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000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29"/>
          <p:cNvGrpSpPr/>
          <p:nvPr/>
        </p:nvGrpSpPr>
        <p:grpSpPr>
          <a:xfrm rot="10800000" flipH="1">
            <a:off x="559688" y="216170"/>
            <a:ext cx="11592979" cy="6474964"/>
            <a:chOff x="419766" y="137317"/>
            <a:chExt cx="8694734" cy="4856223"/>
          </a:xfrm>
        </p:grpSpPr>
        <p:grpSp>
          <p:nvGrpSpPr>
            <p:cNvPr id="815" name="Google Shape;815;p29"/>
            <p:cNvGrpSpPr/>
            <p:nvPr/>
          </p:nvGrpSpPr>
          <p:grpSpPr>
            <a:xfrm>
              <a:off x="419766" y="1904725"/>
              <a:ext cx="352362" cy="1695982"/>
              <a:chOff x="125816" y="1133825"/>
              <a:chExt cx="352362" cy="1695982"/>
            </a:xfrm>
          </p:grpSpPr>
          <p:sp>
            <p:nvSpPr>
              <p:cNvPr id="816" name="Google Shape;816;p29"/>
              <p:cNvSpPr/>
              <p:nvPr/>
            </p:nvSpPr>
            <p:spPr>
              <a:xfrm>
                <a:off x="143305" y="113382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29"/>
            <p:cNvSpPr/>
            <p:nvPr/>
          </p:nvSpPr>
          <p:spPr>
            <a:xfrm rot="1746945">
              <a:off x="8805788" y="2007023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9"/>
            <p:cNvSpPr/>
            <p:nvPr/>
          </p:nvSpPr>
          <p:spPr>
            <a:xfrm rot="1746945">
              <a:off x="7548189" y="6468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2" name="Google Shape;822;p29"/>
            <p:cNvGrpSpPr/>
            <p:nvPr/>
          </p:nvGrpSpPr>
          <p:grpSpPr>
            <a:xfrm rot="8549510">
              <a:off x="516476" y="429565"/>
              <a:ext cx="1103111" cy="421611"/>
              <a:chOff x="1153866" y="482031"/>
              <a:chExt cx="1103064" cy="421593"/>
            </a:xfrm>
          </p:grpSpPr>
          <p:sp>
            <p:nvSpPr>
              <p:cNvPr id="823" name="Google Shape;823;p29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 rot="-2700000">
                <a:off x="1215546" y="54383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6" name="Google Shape;826;p29"/>
            <p:cNvSpPr/>
            <p:nvPr/>
          </p:nvSpPr>
          <p:spPr>
            <a:xfrm>
              <a:off x="20808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9"/>
            <p:cNvSpPr/>
            <p:nvPr/>
          </p:nvSpPr>
          <p:spPr>
            <a:xfrm rot="10453901">
              <a:off x="4911043" y="49097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9"/>
            <p:cNvSpPr/>
            <p:nvPr/>
          </p:nvSpPr>
          <p:spPr>
            <a:xfrm rot="966461">
              <a:off x="8484505" y="3001988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9"/>
            <p:cNvSpPr/>
            <p:nvPr/>
          </p:nvSpPr>
          <p:spPr>
            <a:xfrm rot="966461">
              <a:off x="8284019" y="177168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9"/>
            <p:cNvSpPr/>
            <p:nvPr/>
          </p:nvSpPr>
          <p:spPr>
            <a:xfrm rot="966461">
              <a:off x="8440434" y="2855711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9"/>
            <p:cNvSpPr/>
            <p:nvPr/>
          </p:nvSpPr>
          <p:spPr>
            <a:xfrm rot="966461">
              <a:off x="8528705" y="2673207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32" name="Google Shape;83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378298" y="4710507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376133" y="-605527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9668002" y="-811143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01686" flipH="1">
            <a:off x="10606521" y="4876608"/>
            <a:ext cx="2747492" cy="30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982167" y="-390443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971307" y="2706007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441199" flipH="1">
            <a:off x="6736328" y="-1196892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3641567" y="6079056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-328233" y="222959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711658" flipH="1">
            <a:off x="8784600" y="-8309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645366" flipH="1">
            <a:off x="11729267" y="212457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968785" y="5982085"/>
            <a:ext cx="1451900" cy="16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67088">
            <a:off x="7838469" y="5412425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72905" flipH="1">
            <a:off x="4780712" y="5786194"/>
            <a:ext cx="2225907" cy="21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29"/>
          <p:cNvSpPr txBox="1">
            <a:spLocks noGrp="1"/>
          </p:cNvSpPr>
          <p:nvPr>
            <p:ph type="title"/>
          </p:nvPr>
        </p:nvSpPr>
        <p:spPr>
          <a:xfrm>
            <a:off x="864433" y="548033"/>
            <a:ext cx="1046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2"/>
          </p:nvPr>
        </p:nvSpPr>
        <p:spPr>
          <a:xfrm>
            <a:off x="4466037" y="24281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29"/>
          <p:cNvSpPr txBox="1">
            <a:spLocks noGrp="1"/>
          </p:cNvSpPr>
          <p:nvPr>
            <p:ph type="title" idx="3"/>
          </p:nvPr>
        </p:nvSpPr>
        <p:spPr>
          <a:xfrm>
            <a:off x="4465961" y="28755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49" name="Google Shape;849;p29"/>
          <p:cNvSpPr txBox="1">
            <a:spLocks noGrp="1"/>
          </p:cNvSpPr>
          <p:nvPr>
            <p:ph type="title" idx="4"/>
          </p:nvPr>
        </p:nvSpPr>
        <p:spPr>
          <a:xfrm>
            <a:off x="1071248" y="24281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0" name="Google Shape;850;p29"/>
          <p:cNvSpPr txBox="1">
            <a:spLocks noGrp="1"/>
          </p:cNvSpPr>
          <p:nvPr>
            <p:ph type="title" idx="5"/>
          </p:nvPr>
        </p:nvSpPr>
        <p:spPr>
          <a:xfrm>
            <a:off x="1071248" y="28755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51" name="Google Shape;851;p29"/>
          <p:cNvSpPr txBox="1">
            <a:spLocks noGrp="1"/>
          </p:cNvSpPr>
          <p:nvPr>
            <p:ph type="title" idx="6"/>
          </p:nvPr>
        </p:nvSpPr>
        <p:spPr>
          <a:xfrm>
            <a:off x="7860749" y="24281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2" name="Google Shape;852;p29"/>
          <p:cNvSpPr txBox="1">
            <a:spLocks noGrp="1"/>
          </p:cNvSpPr>
          <p:nvPr>
            <p:ph type="title" idx="7"/>
          </p:nvPr>
        </p:nvSpPr>
        <p:spPr>
          <a:xfrm>
            <a:off x="7860715" y="28755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53" name="Google Shape;853;p29"/>
          <p:cNvSpPr txBox="1">
            <a:spLocks noGrp="1"/>
          </p:cNvSpPr>
          <p:nvPr>
            <p:ph type="title" idx="8"/>
          </p:nvPr>
        </p:nvSpPr>
        <p:spPr>
          <a:xfrm>
            <a:off x="4466039" y="46307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29"/>
          <p:cNvSpPr txBox="1">
            <a:spLocks noGrp="1"/>
          </p:cNvSpPr>
          <p:nvPr>
            <p:ph type="title" idx="9"/>
          </p:nvPr>
        </p:nvSpPr>
        <p:spPr>
          <a:xfrm>
            <a:off x="4465961" y="50779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55" name="Google Shape;855;p29"/>
          <p:cNvSpPr txBox="1">
            <a:spLocks noGrp="1"/>
          </p:cNvSpPr>
          <p:nvPr>
            <p:ph type="title" idx="13"/>
          </p:nvPr>
        </p:nvSpPr>
        <p:spPr>
          <a:xfrm>
            <a:off x="1071248" y="46307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29"/>
          <p:cNvSpPr txBox="1">
            <a:spLocks noGrp="1"/>
          </p:cNvSpPr>
          <p:nvPr>
            <p:ph type="title" idx="14"/>
          </p:nvPr>
        </p:nvSpPr>
        <p:spPr>
          <a:xfrm>
            <a:off x="1071248" y="50779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57" name="Google Shape;857;p29"/>
          <p:cNvSpPr txBox="1">
            <a:spLocks noGrp="1"/>
          </p:cNvSpPr>
          <p:nvPr>
            <p:ph type="title" idx="15"/>
          </p:nvPr>
        </p:nvSpPr>
        <p:spPr>
          <a:xfrm>
            <a:off x="7860752" y="4630767"/>
            <a:ext cx="3260000" cy="4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6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29"/>
          <p:cNvSpPr txBox="1">
            <a:spLocks noGrp="1"/>
          </p:cNvSpPr>
          <p:nvPr>
            <p:ph type="title" idx="16"/>
          </p:nvPr>
        </p:nvSpPr>
        <p:spPr>
          <a:xfrm>
            <a:off x="7860715" y="5077967"/>
            <a:ext cx="32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 b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1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30"/>
          <p:cNvGrpSpPr/>
          <p:nvPr/>
        </p:nvGrpSpPr>
        <p:grpSpPr>
          <a:xfrm>
            <a:off x="-1168114" y="-1179733"/>
            <a:ext cx="14383603" cy="9297805"/>
            <a:chOff x="-876085" y="-884800"/>
            <a:chExt cx="10787702" cy="6973354"/>
          </a:xfrm>
        </p:grpSpPr>
        <p:pic>
          <p:nvPicPr>
            <p:cNvPr id="861" name="Google Shape;861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099833">
              <a:off x="6928351" y="4740388"/>
              <a:ext cx="866120" cy="429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37873">
              <a:off x="-677930" y="3672433"/>
              <a:ext cx="2782661" cy="2289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46100" y="3546232"/>
              <a:ext cx="2365518" cy="2542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757289" y="2244122"/>
              <a:ext cx="1670100" cy="1646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5" name="Google Shape;86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84210">
              <a:off x="2263531" y="4131706"/>
              <a:ext cx="2690333" cy="1689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359885">
              <a:off x="5032679" y="3958671"/>
              <a:ext cx="439399" cy="218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7694">
              <a:off x="4851229" y="4895578"/>
              <a:ext cx="1282331" cy="63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8" name="Google Shape;868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876085" y="-884800"/>
              <a:ext cx="2402728" cy="2599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" name="Google Shape;869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67915" y="-252205"/>
              <a:ext cx="1809780" cy="18991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0" name="Google Shape;87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2">
            <a:off x="856398" y="2518457"/>
            <a:ext cx="487367" cy="241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30"/>
          <p:cNvGrpSpPr/>
          <p:nvPr/>
        </p:nvGrpSpPr>
        <p:grpSpPr>
          <a:xfrm>
            <a:off x="653430" y="327427"/>
            <a:ext cx="11235161" cy="6228340"/>
            <a:chOff x="490072" y="245570"/>
            <a:chExt cx="8426371" cy="4671255"/>
          </a:xfrm>
        </p:grpSpPr>
        <p:sp>
          <p:nvSpPr>
            <p:cNvPr id="872" name="Google Shape;872;p30"/>
            <p:cNvSpPr/>
            <p:nvPr/>
          </p:nvSpPr>
          <p:spPr>
            <a:xfrm rot="5400000">
              <a:off x="490072" y="1666082"/>
              <a:ext cx="223318" cy="223318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 rot="5400000">
              <a:off x="8541361" y="2004910"/>
              <a:ext cx="175411" cy="175573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 rot="8836498">
              <a:off x="1719049" y="328273"/>
              <a:ext cx="104840" cy="89784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 rot="8836498">
              <a:off x="1901050" y="476395"/>
              <a:ext cx="44075" cy="37755"/>
            </a:xfrm>
            <a:custGeom>
              <a:avLst/>
              <a:gdLst/>
              <a:ahLst/>
              <a:cxnLst/>
              <a:rect l="l" t="t" r="r" b="b"/>
              <a:pathLst>
                <a:path w="3264" h="2796" extrusionOk="0">
                  <a:moveTo>
                    <a:pt x="1870" y="1"/>
                  </a:moveTo>
                  <a:cubicBezTo>
                    <a:pt x="620" y="1"/>
                    <a:pt x="1" y="1501"/>
                    <a:pt x="882" y="2382"/>
                  </a:cubicBezTo>
                  <a:cubicBezTo>
                    <a:pt x="1168" y="2667"/>
                    <a:pt x="1518" y="2795"/>
                    <a:pt x="1862" y="2795"/>
                  </a:cubicBezTo>
                  <a:cubicBezTo>
                    <a:pt x="2578" y="2795"/>
                    <a:pt x="3263" y="2239"/>
                    <a:pt x="3263" y="1394"/>
                  </a:cubicBezTo>
                  <a:cubicBezTo>
                    <a:pt x="3263" y="620"/>
                    <a:pt x="2632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 rot="5400000">
              <a:off x="713396" y="3546221"/>
              <a:ext cx="223318" cy="223318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 rot="-9866271">
              <a:off x="7771246" y="250789"/>
              <a:ext cx="44059" cy="37753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 rot="-9866271">
              <a:off x="7676291" y="347950"/>
              <a:ext cx="81191" cy="63030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 rot="4433834">
              <a:off x="8806362" y="2805123"/>
              <a:ext cx="104831" cy="89776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 rot="-8515820">
              <a:off x="6286524" y="4826913"/>
              <a:ext cx="89986" cy="69568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 rot="-8515820">
              <a:off x="6404218" y="4731523"/>
              <a:ext cx="60077" cy="46558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 rot="5400000">
              <a:off x="1951822" y="4643145"/>
              <a:ext cx="223318" cy="223318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 rot="5400000">
              <a:off x="7968011" y="533385"/>
              <a:ext cx="175411" cy="175573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4" name="Google Shape;884;p30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30"/>
          <p:cNvSpPr txBox="1">
            <a:spLocks noGrp="1"/>
          </p:cNvSpPr>
          <p:nvPr>
            <p:ph type="subTitle" idx="1"/>
          </p:nvPr>
        </p:nvSpPr>
        <p:spPr>
          <a:xfrm>
            <a:off x="1907095" y="2892701"/>
            <a:ext cx="36620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142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837601">
            <a:off x="8264219" y="3877181"/>
            <a:ext cx="5087429" cy="418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19" y="-1053700"/>
            <a:ext cx="2678432" cy="2640967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31"/>
          <p:cNvSpPr txBox="1"/>
          <p:nvPr/>
        </p:nvSpPr>
        <p:spPr>
          <a:xfrm>
            <a:off x="3674200" y="4776144"/>
            <a:ext cx="484360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890" name="Google Shape;890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84207">
            <a:off x="-675239" y="5082516"/>
            <a:ext cx="4494481" cy="28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31"/>
          <p:cNvSpPr/>
          <p:nvPr/>
        </p:nvSpPr>
        <p:spPr>
          <a:xfrm rot="5400000">
            <a:off x="3311418" y="234479"/>
            <a:ext cx="446497" cy="446497"/>
          </a:xfrm>
          <a:custGeom>
            <a:avLst/>
            <a:gdLst/>
            <a:ahLst/>
            <a:cxnLst/>
            <a:rect l="l" t="t" r="r" b="b"/>
            <a:pathLst>
              <a:path w="16539" h="16539" extrusionOk="0">
                <a:moveTo>
                  <a:pt x="8263" y="1"/>
                </a:moveTo>
                <a:lnTo>
                  <a:pt x="7597" y="3620"/>
                </a:lnTo>
                <a:cubicBezTo>
                  <a:pt x="7466" y="4275"/>
                  <a:pt x="7442" y="5097"/>
                  <a:pt x="7239" y="5787"/>
                </a:cubicBezTo>
                <a:cubicBezTo>
                  <a:pt x="6597" y="5442"/>
                  <a:pt x="6001" y="4894"/>
                  <a:pt x="5454" y="4513"/>
                </a:cubicBezTo>
                <a:lnTo>
                  <a:pt x="2417" y="2430"/>
                </a:lnTo>
                <a:lnTo>
                  <a:pt x="4501" y="5466"/>
                </a:lnTo>
                <a:cubicBezTo>
                  <a:pt x="4882" y="6014"/>
                  <a:pt x="5442" y="6609"/>
                  <a:pt x="5775" y="7240"/>
                </a:cubicBezTo>
                <a:cubicBezTo>
                  <a:pt x="5084" y="7454"/>
                  <a:pt x="4275" y="7478"/>
                  <a:pt x="3620" y="7597"/>
                </a:cubicBezTo>
                <a:lnTo>
                  <a:pt x="0" y="8276"/>
                </a:lnTo>
                <a:lnTo>
                  <a:pt x="3620" y="8943"/>
                </a:lnTo>
                <a:cubicBezTo>
                  <a:pt x="4275" y="9062"/>
                  <a:pt x="5084" y="9097"/>
                  <a:pt x="5775" y="9300"/>
                </a:cubicBezTo>
                <a:cubicBezTo>
                  <a:pt x="5442" y="9943"/>
                  <a:pt x="4882" y="10526"/>
                  <a:pt x="4501" y="11074"/>
                </a:cubicBezTo>
                <a:lnTo>
                  <a:pt x="2417" y="14110"/>
                </a:lnTo>
                <a:lnTo>
                  <a:pt x="5763" y="11836"/>
                </a:lnTo>
                <a:cubicBezTo>
                  <a:pt x="6239" y="11502"/>
                  <a:pt x="6728" y="11086"/>
                  <a:pt x="7251" y="10776"/>
                </a:cubicBezTo>
                <a:cubicBezTo>
                  <a:pt x="7454" y="11467"/>
                  <a:pt x="7478" y="12264"/>
                  <a:pt x="7597" y="12919"/>
                </a:cubicBezTo>
                <a:lnTo>
                  <a:pt x="8275" y="16539"/>
                </a:lnTo>
                <a:cubicBezTo>
                  <a:pt x="8513" y="15217"/>
                  <a:pt x="8763" y="13884"/>
                  <a:pt x="9014" y="12562"/>
                </a:cubicBezTo>
                <a:cubicBezTo>
                  <a:pt x="9121" y="12002"/>
                  <a:pt x="9180" y="11383"/>
                  <a:pt x="9311" y="10812"/>
                </a:cubicBezTo>
                <a:lnTo>
                  <a:pt x="14121" y="14122"/>
                </a:lnTo>
                <a:lnTo>
                  <a:pt x="12038" y="11086"/>
                </a:lnTo>
                <a:cubicBezTo>
                  <a:pt x="11669" y="10538"/>
                  <a:pt x="11133" y="9966"/>
                  <a:pt x="10788" y="9347"/>
                </a:cubicBezTo>
                <a:lnTo>
                  <a:pt x="16538" y="8276"/>
                </a:lnTo>
                <a:lnTo>
                  <a:pt x="12907" y="7597"/>
                </a:lnTo>
                <a:cubicBezTo>
                  <a:pt x="12252" y="7478"/>
                  <a:pt x="11442" y="7442"/>
                  <a:pt x="10752" y="7240"/>
                </a:cubicBezTo>
                <a:cubicBezTo>
                  <a:pt x="11097" y="6609"/>
                  <a:pt x="11645" y="6014"/>
                  <a:pt x="12026" y="5466"/>
                </a:cubicBezTo>
                <a:lnTo>
                  <a:pt x="14109" y="2430"/>
                </a:lnTo>
                <a:lnTo>
                  <a:pt x="11073" y="4513"/>
                </a:lnTo>
                <a:cubicBezTo>
                  <a:pt x="10526" y="4883"/>
                  <a:pt x="9930" y="5442"/>
                  <a:pt x="9299" y="5787"/>
                </a:cubicBezTo>
                <a:cubicBezTo>
                  <a:pt x="9085" y="5097"/>
                  <a:pt x="9061" y="4275"/>
                  <a:pt x="8942" y="3620"/>
                </a:cubicBezTo>
                <a:lnTo>
                  <a:pt x="82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31"/>
          <p:cNvSpPr/>
          <p:nvPr/>
        </p:nvSpPr>
        <p:spPr>
          <a:xfrm rot="5400000">
            <a:off x="9033440" y="282195"/>
            <a:ext cx="350713" cy="351037"/>
          </a:xfrm>
          <a:custGeom>
            <a:avLst/>
            <a:gdLst/>
            <a:ahLst/>
            <a:cxnLst/>
            <a:rect l="l" t="t" r="r" b="b"/>
            <a:pathLst>
              <a:path w="12991" h="13003" extrusionOk="0">
                <a:moveTo>
                  <a:pt x="6502" y="1"/>
                </a:moveTo>
                <a:cubicBezTo>
                  <a:pt x="6323" y="953"/>
                  <a:pt x="6145" y="1906"/>
                  <a:pt x="5978" y="2846"/>
                </a:cubicBezTo>
                <a:cubicBezTo>
                  <a:pt x="5823" y="3632"/>
                  <a:pt x="5859" y="4704"/>
                  <a:pt x="5287" y="5287"/>
                </a:cubicBezTo>
                <a:cubicBezTo>
                  <a:pt x="4704" y="5859"/>
                  <a:pt x="3632" y="5823"/>
                  <a:pt x="2847" y="5966"/>
                </a:cubicBezTo>
                <a:lnTo>
                  <a:pt x="1" y="6502"/>
                </a:lnTo>
                <a:lnTo>
                  <a:pt x="2847" y="7026"/>
                </a:lnTo>
                <a:cubicBezTo>
                  <a:pt x="3632" y="7180"/>
                  <a:pt x="4704" y="7145"/>
                  <a:pt x="5287" y="7716"/>
                </a:cubicBezTo>
                <a:cubicBezTo>
                  <a:pt x="5859" y="8300"/>
                  <a:pt x="5823" y="9371"/>
                  <a:pt x="5978" y="10157"/>
                </a:cubicBezTo>
                <a:cubicBezTo>
                  <a:pt x="6145" y="11097"/>
                  <a:pt x="6323" y="12050"/>
                  <a:pt x="6502" y="13002"/>
                </a:cubicBezTo>
                <a:cubicBezTo>
                  <a:pt x="6704" y="11955"/>
                  <a:pt x="6895" y="10919"/>
                  <a:pt x="7085" y="9871"/>
                </a:cubicBezTo>
                <a:cubicBezTo>
                  <a:pt x="7180" y="9347"/>
                  <a:pt x="7228" y="8752"/>
                  <a:pt x="7383" y="8252"/>
                </a:cubicBezTo>
                <a:cubicBezTo>
                  <a:pt x="7502" y="7883"/>
                  <a:pt x="7716" y="7716"/>
                  <a:pt x="8014" y="7430"/>
                </a:cubicBezTo>
                <a:lnTo>
                  <a:pt x="12991" y="6502"/>
                </a:lnTo>
                <a:lnTo>
                  <a:pt x="10145" y="5966"/>
                </a:lnTo>
                <a:cubicBezTo>
                  <a:pt x="9371" y="5823"/>
                  <a:pt x="8300" y="5859"/>
                  <a:pt x="7728" y="5287"/>
                </a:cubicBezTo>
                <a:cubicBezTo>
                  <a:pt x="7145" y="4704"/>
                  <a:pt x="7180" y="3632"/>
                  <a:pt x="7026" y="2846"/>
                </a:cubicBezTo>
                <a:cubicBezTo>
                  <a:pt x="6859" y="1894"/>
                  <a:pt x="6680" y="953"/>
                  <a:pt x="6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31"/>
          <p:cNvSpPr/>
          <p:nvPr/>
        </p:nvSpPr>
        <p:spPr>
          <a:xfrm rot="-8515829">
            <a:off x="8300106" y="6397839"/>
            <a:ext cx="179924" cy="139100"/>
          </a:xfrm>
          <a:custGeom>
            <a:avLst/>
            <a:gdLst/>
            <a:ahLst/>
            <a:cxnLst/>
            <a:rect l="l" t="t" r="r" b="b"/>
            <a:pathLst>
              <a:path w="4513" h="3489" extrusionOk="0">
                <a:moveTo>
                  <a:pt x="2263" y="0"/>
                </a:moveTo>
                <a:cubicBezTo>
                  <a:pt x="0" y="0"/>
                  <a:pt x="0" y="3489"/>
                  <a:pt x="2263" y="3489"/>
                </a:cubicBezTo>
                <a:cubicBezTo>
                  <a:pt x="4513" y="3489"/>
                  <a:pt x="4513" y="0"/>
                  <a:pt x="22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31"/>
          <p:cNvSpPr/>
          <p:nvPr/>
        </p:nvSpPr>
        <p:spPr>
          <a:xfrm rot="-8515829">
            <a:off x="8535424" y="6207119"/>
            <a:ext cx="120123" cy="93092"/>
          </a:xfrm>
          <a:custGeom>
            <a:avLst/>
            <a:gdLst/>
            <a:ahLst/>
            <a:cxnLst/>
            <a:rect l="l" t="t" r="r" b="b"/>
            <a:pathLst>
              <a:path w="3013" h="2335" extrusionOk="0">
                <a:moveTo>
                  <a:pt x="1500" y="1"/>
                </a:moveTo>
                <a:cubicBezTo>
                  <a:pt x="0" y="1"/>
                  <a:pt x="0" y="2334"/>
                  <a:pt x="1500" y="2334"/>
                </a:cubicBezTo>
                <a:cubicBezTo>
                  <a:pt x="3012" y="2334"/>
                  <a:pt x="3012" y="1"/>
                  <a:pt x="15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95" name="Google Shape;89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59884">
            <a:off x="1532967" y="138223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876870" y="197369"/>
            <a:ext cx="702661" cy="3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100000">
            <a:off x="8423437" y="415374"/>
            <a:ext cx="644059" cy="31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67401" y="-1450900"/>
            <a:ext cx="4804001" cy="51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079099" y="147734"/>
            <a:ext cx="2987833" cy="239025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31"/>
          <p:cNvSpPr txBox="1">
            <a:spLocks noGrp="1"/>
          </p:cNvSpPr>
          <p:nvPr>
            <p:ph type="ctrTitle"/>
          </p:nvPr>
        </p:nvSpPr>
        <p:spPr>
          <a:xfrm>
            <a:off x="2924600" y="835960"/>
            <a:ext cx="6342800" cy="1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31"/>
          <p:cNvSpPr txBox="1">
            <a:spLocks noGrp="1"/>
          </p:cNvSpPr>
          <p:nvPr>
            <p:ph type="subTitle" idx="1"/>
          </p:nvPr>
        </p:nvSpPr>
        <p:spPr>
          <a:xfrm>
            <a:off x="2924600" y="2269860"/>
            <a:ext cx="63428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untains of Christmas"/>
              <a:buNone/>
              <a:defRPr sz="2667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842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2"/>
          <p:cNvGrpSpPr/>
          <p:nvPr/>
        </p:nvGrpSpPr>
        <p:grpSpPr>
          <a:xfrm rot="10800000" flipH="1">
            <a:off x="559688" y="216170"/>
            <a:ext cx="11592979" cy="6474964"/>
            <a:chOff x="419766" y="137317"/>
            <a:chExt cx="8694734" cy="4856223"/>
          </a:xfrm>
        </p:grpSpPr>
        <p:grpSp>
          <p:nvGrpSpPr>
            <p:cNvPr id="904" name="Google Shape;904;p32"/>
            <p:cNvGrpSpPr/>
            <p:nvPr/>
          </p:nvGrpSpPr>
          <p:grpSpPr>
            <a:xfrm>
              <a:off x="419766" y="1904725"/>
              <a:ext cx="352362" cy="1695982"/>
              <a:chOff x="125816" y="1133825"/>
              <a:chExt cx="352362" cy="1695982"/>
            </a:xfrm>
          </p:grpSpPr>
          <p:sp>
            <p:nvSpPr>
              <p:cNvPr id="905" name="Google Shape;905;p32"/>
              <p:cNvSpPr/>
              <p:nvPr/>
            </p:nvSpPr>
            <p:spPr>
              <a:xfrm>
                <a:off x="143305" y="1133825"/>
                <a:ext cx="334873" cy="334873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16539" extrusionOk="0">
                    <a:moveTo>
                      <a:pt x="8263" y="1"/>
                    </a:moveTo>
                    <a:lnTo>
                      <a:pt x="7597" y="3620"/>
                    </a:lnTo>
                    <a:cubicBezTo>
                      <a:pt x="7466" y="4275"/>
                      <a:pt x="7442" y="5097"/>
                      <a:pt x="7239" y="5787"/>
                    </a:cubicBezTo>
                    <a:cubicBezTo>
                      <a:pt x="6597" y="5442"/>
                      <a:pt x="6001" y="4894"/>
                      <a:pt x="5454" y="4513"/>
                    </a:cubicBezTo>
                    <a:lnTo>
                      <a:pt x="2417" y="2430"/>
                    </a:lnTo>
                    <a:lnTo>
                      <a:pt x="4501" y="5466"/>
                    </a:lnTo>
                    <a:cubicBezTo>
                      <a:pt x="4882" y="6014"/>
                      <a:pt x="5442" y="6609"/>
                      <a:pt x="5775" y="7240"/>
                    </a:cubicBezTo>
                    <a:cubicBezTo>
                      <a:pt x="5084" y="7454"/>
                      <a:pt x="4275" y="7478"/>
                      <a:pt x="3620" y="7597"/>
                    </a:cubicBezTo>
                    <a:lnTo>
                      <a:pt x="0" y="8276"/>
                    </a:lnTo>
                    <a:lnTo>
                      <a:pt x="3620" y="8943"/>
                    </a:lnTo>
                    <a:cubicBezTo>
                      <a:pt x="4275" y="9062"/>
                      <a:pt x="5084" y="9097"/>
                      <a:pt x="5775" y="9300"/>
                    </a:cubicBezTo>
                    <a:cubicBezTo>
                      <a:pt x="5442" y="9943"/>
                      <a:pt x="4882" y="10526"/>
                      <a:pt x="4501" y="11074"/>
                    </a:cubicBezTo>
                    <a:lnTo>
                      <a:pt x="2417" y="14110"/>
                    </a:lnTo>
                    <a:lnTo>
                      <a:pt x="5763" y="11836"/>
                    </a:lnTo>
                    <a:cubicBezTo>
                      <a:pt x="6239" y="11502"/>
                      <a:pt x="6728" y="11086"/>
                      <a:pt x="7251" y="10776"/>
                    </a:cubicBezTo>
                    <a:cubicBezTo>
                      <a:pt x="7454" y="11467"/>
                      <a:pt x="7478" y="12264"/>
                      <a:pt x="7597" y="12919"/>
                    </a:cubicBezTo>
                    <a:lnTo>
                      <a:pt x="8275" y="16539"/>
                    </a:lnTo>
                    <a:cubicBezTo>
                      <a:pt x="8513" y="15217"/>
                      <a:pt x="8763" y="13884"/>
                      <a:pt x="9014" y="12562"/>
                    </a:cubicBezTo>
                    <a:cubicBezTo>
                      <a:pt x="9121" y="12002"/>
                      <a:pt x="9180" y="11383"/>
                      <a:pt x="9311" y="10812"/>
                    </a:cubicBezTo>
                    <a:lnTo>
                      <a:pt x="14121" y="14122"/>
                    </a:lnTo>
                    <a:lnTo>
                      <a:pt x="12038" y="11086"/>
                    </a:lnTo>
                    <a:cubicBezTo>
                      <a:pt x="11669" y="10538"/>
                      <a:pt x="11133" y="9966"/>
                      <a:pt x="10788" y="9347"/>
                    </a:cubicBezTo>
                    <a:lnTo>
                      <a:pt x="16538" y="8276"/>
                    </a:lnTo>
                    <a:lnTo>
                      <a:pt x="12907" y="7597"/>
                    </a:lnTo>
                    <a:cubicBezTo>
                      <a:pt x="12252" y="7478"/>
                      <a:pt x="11442" y="7442"/>
                      <a:pt x="10752" y="7240"/>
                    </a:cubicBezTo>
                    <a:cubicBezTo>
                      <a:pt x="11097" y="6609"/>
                      <a:pt x="11645" y="6014"/>
                      <a:pt x="12026" y="5466"/>
                    </a:cubicBezTo>
                    <a:lnTo>
                      <a:pt x="14109" y="2430"/>
                    </a:lnTo>
                    <a:lnTo>
                      <a:pt x="11073" y="4513"/>
                    </a:lnTo>
                    <a:cubicBezTo>
                      <a:pt x="10526" y="4883"/>
                      <a:pt x="9930" y="5442"/>
                      <a:pt x="9299" y="5787"/>
                    </a:cubicBezTo>
                    <a:cubicBezTo>
                      <a:pt x="9085" y="5097"/>
                      <a:pt x="9061" y="4275"/>
                      <a:pt x="8942" y="3620"/>
                    </a:cubicBezTo>
                    <a:lnTo>
                      <a:pt x="8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>
                <a:off x="153228" y="2414091"/>
                <a:ext cx="113811" cy="972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4804" extrusionOk="0">
                    <a:moveTo>
                      <a:pt x="3215" y="0"/>
                    </a:moveTo>
                    <a:cubicBezTo>
                      <a:pt x="1072" y="0"/>
                      <a:pt x="1" y="2584"/>
                      <a:pt x="1513" y="4096"/>
                    </a:cubicBezTo>
                    <a:cubicBezTo>
                      <a:pt x="2001" y="4585"/>
                      <a:pt x="2603" y="4803"/>
                      <a:pt x="3194" y="4803"/>
                    </a:cubicBezTo>
                    <a:cubicBezTo>
                      <a:pt x="4431" y="4803"/>
                      <a:pt x="5620" y="3844"/>
                      <a:pt x="5620" y="2393"/>
                    </a:cubicBezTo>
                    <a:cubicBezTo>
                      <a:pt x="5620" y="1072"/>
                      <a:pt x="4537" y="0"/>
                      <a:pt x="3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32"/>
              <p:cNvSpPr/>
              <p:nvPr/>
            </p:nvSpPr>
            <p:spPr>
              <a:xfrm>
                <a:off x="405697" y="1913501"/>
                <a:ext cx="66068" cy="56814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806" extrusionOk="0">
                    <a:moveTo>
                      <a:pt x="1407" y="1"/>
                    </a:moveTo>
                    <a:cubicBezTo>
                      <a:pt x="689" y="1"/>
                      <a:pt x="0" y="561"/>
                      <a:pt x="0" y="1400"/>
                    </a:cubicBezTo>
                    <a:cubicBezTo>
                      <a:pt x="0" y="2174"/>
                      <a:pt x="619" y="2805"/>
                      <a:pt x="1393" y="2805"/>
                    </a:cubicBezTo>
                    <a:cubicBezTo>
                      <a:pt x="2643" y="2805"/>
                      <a:pt x="3262" y="1293"/>
                      <a:pt x="2381" y="412"/>
                    </a:cubicBezTo>
                    <a:cubicBezTo>
                      <a:pt x="2097" y="128"/>
                      <a:pt x="1749" y="1"/>
                      <a:pt x="1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32"/>
              <p:cNvSpPr/>
              <p:nvPr/>
            </p:nvSpPr>
            <p:spPr>
              <a:xfrm>
                <a:off x="125816" y="2758920"/>
                <a:ext cx="91154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501" extrusionOk="0">
                    <a:moveTo>
                      <a:pt x="2251" y="1"/>
                    </a:moveTo>
                    <a:cubicBezTo>
                      <a:pt x="1" y="1"/>
                      <a:pt x="1" y="3501"/>
                      <a:pt x="2251" y="3501"/>
                    </a:cubicBezTo>
                    <a:cubicBezTo>
                      <a:pt x="4501" y="3501"/>
                      <a:pt x="4501" y="1"/>
                      <a:pt x="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9" name="Google Shape;909;p32"/>
            <p:cNvSpPr/>
            <p:nvPr/>
          </p:nvSpPr>
          <p:spPr>
            <a:xfrm rot="1746945">
              <a:off x="8805788" y="2007023"/>
              <a:ext cx="261592" cy="261613"/>
            </a:xfrm>
            <a:custGeom>
              <a:avLst/>
              <a:gdLst/>
              <a:ahLst/>
              <a:cxnLst/>
              <a:rect l="l" t="t" r="r" b="b"/>
              <a:pathLst>
                <a:path w="12919" h="12920" extrusionOk="0">
                  <a:moveTo>
                    <a:pt x="6453" y="1"/>
                  </a:moveTo>
                  <a:lnTo>
                    <a:pt x="5929" y="2835"/>
                  </a:lnTo>
                  <a:cubicBezTo>
                    <a:pt x="5834" y="3346"/>
                    <a:pt x="5822" y="3977"/>
                    <a:pt x="5656" y="4513"/>
                  </a:cubicBezTo>
                  <a:cubicBezTo>
                    <a:pt x="5155" y="4251"/>
                    <a:pt x="4691" y="3823"/>
                    <a:pt x="4263" y="3525"/>
                  </a:cubicBezTo>
                  <a:lnTo>
                    <a:pt x="1893" y="1894"/>
                  </a:lnTo>
                  <a:lnTo>
                    <a:pt x="3512" y="4263"/>
                  </a:lnTo>
                  <a:cubicBezTo>
                    <a:pt x="3810" y="4692"/>
                    <a:pt x="4251" y="5156"/>
                    <a:pt x="4513" y="5656"/>
                  </a:cubicBezTo>
                  <a:cubicBezTo>
                    <a:pt x="3977" y="5823"/>
                    <a:pt x="3334" y="5847"/>
                    <a:pt x="2822" y="5942"/>
                  </a:cubicBezTo>
                  <a:lnTo>
                    <a:pt x="0" y="6466"/>
                  </a:lnTo>
                  <a:lnTo>
                    <a:pt x="2822" y="6990"/>
                  </a:lnTo>
                  <a:cubicBezTo>
                    <a:pt x="3334" y="7085"/>
                    <a:pt x="3977" y="7097"/>
                    <a:pt x="4513" y="7264"/>
                  </a:cubicBezTo>
                  <a:cubicBezTo>
                    <a:pt x="4251" y="7764"/>
                    <a:pt x="3810" y="8228"/>
                    <a:pt x="3512" y="8657"/>
                  </a:cubicBezTo>
                  <a:lnTo>
                    <a:pt x="1893" y="11026"/>
                  </a:lnTo>
                  <a:lnTo>
                    <a:pt x="4489" y="9240"/>
                  </a:lnTo>
                  <a:cubicBezTo>
                    <a:pt x="4870" y="8990"/>
                    <a:pt x="5251" y="8669"/>
                    <a:pt x="5656" y="8419"/>
                  </a:cubicBezTo>
                  <a:cubicBezTo>
                    <a:pt x="5822" y="8954"/>
                    <a:pt x="5834" y="9585"/>
                    <a:pt x="5929" y="10097"/>
                  </a:cubicBezTo>
                  <a:lnTo>
                    <a:pt x="6453" y="12919"/>
                  </a:lnTo>
                  <a:cubicBezTo>
                    <a:pt x="6656" y="11883"/>
                    <a:pt x="6846" y="10847"/>
                    <a:pt x="7037" y="9812"/>
                  </a:cubicBezTo>
                  <a:cubicBezTo>
                    <a:pt x="7120" y="9371"/>
                    <a:pt x="7156" y="8895"/>
                    <a:pt x="7263" y="8454"/>
                  </a:cubicBezTo>
                  <a:lnTo>
                    <a:pt x="11025" y="11026"/>
                  </a:lnTo>
                  <a:lnTo>
                    <a:pt x="9394" y="8657"/>
                  </a:lnTo>
                  <a:cubicBezTo>
                    <a:pt x="9108" y="8240"/>
                    <a:pt x="8680" y="7787"/>
                    <a:pt x="8418" y="7299"/>
                  </a:cubicBezTo>
                  <a:lnTo>
                    <a:pt x="12918" y="6466"/>
                  </a:lnTo>
                  <a:lnTo>
                    <a:pt x="10085" y="5942"/>
                  </a:lnTo>
                  <a:cubicBezTo>
                    <a:pt x="9573" y="5847"/>
                    <a:pt x="8942" y="5823"/>
                    <a:pt x="8406" y="5656"/>
                  </a:cubicBezTo>
                  <a:cubicBezTo>
                    <a:pt x="8668" y="5156"/>
                    <a:pt x="9108" y="4692"/>
                    <a:pt x="9394" y="4263"/>
                  </a:cubicBezTo>
                  <a:lnTo>
                    <a:pt x="11025" y="1894"/>
                  </a:lnTo>
                  <a:lnTo>
                    <a:pt x="8656" y="3525"/>
                  </a:lnTo>
                  <a:cubicBezTo>
                    <a:pt x="8227" y="3823"/>
                    <a:pt x="7763" y="4251"/>
                    <a:pt x="7263" y="4513"/>
                  </a:cubicBezTo>
                  <a:cubicBezTo>
                    <a:pt x="7096" y="3977"/>
                    <a:pt x="7084" y="3346"/>
                    <a:pt x="6989" y="2835"/>
                  </a:cubicBezTo>
                  <a:cubicBezTo>
                    <a:pt x="6810" y="1882"/>
                    <a:pt x="6632" y="941"/>
                    <a:pt x="6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 rot="1746945">
              <a:off x="7548189" y="646891"/>
              <a:ext cx="56676" cy="56433"/>
            </a:xfrm>
            <a:custGeom>
              <a:avLst/>
              <a:gdLst/>
              <a:ahLst/>
              <a:cxnLst/>
              <a:rect l="l" t="t" r="r" b="b"/>
              <a:pathLst>
                <a:path w="2799" h="2787" extrusionOk="0">
                  <a:moveTo>
                    <a:pt x="1406" y="1"/>
                  </a:moveTo>
                  <a:cubicBezTo>
                    <a:pt x="632" y="1"/>
                    <a:pt x="1" y="620"/>
                    <a:pt x="1" y="1394"/>
                  </a:cubicBezTo>
                  <a:cubicBezTo>
                    <a:pt x="1" y="2167"/>
                    <a:pt x="632" y="2787"/>
                    <a:pt x="1406" y="2787"/>
                  </a:cubicBezTo>
                  <a:cubicBezTo>
                    <a:pt x="2180" y="2787"/>
                    <a:pt x="2799" y="2167"/>
                    <a:pt x="2799" y="1394"/>
                  </a:cubicBezTo>
                  <a:cubicBezTo>
                    <a:pt x="2799" y="620"/>
                    <a:pt x="2180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1" name="Google Shape;911;p32"/>
            <p:cNvGrpSpPr/>
            <p:nvPr/>
          </p:nvGrpSpPr>
          <p:grpSpPr>
            <a:xfrm rot="8549510">
              <a:off x="516476" y="429565"/>
              <a:ext cx="1103111" cy="421611"/>
              <a:chOff x="1153866" y="482031"/>
              <a:chExt cx="1103064" cy="421593"/>
            </a:xfrm>
          </p:grpSpPr>
          <p:sp>
            <p:nvSpPr>
              <p:cNvPr id="912" name="Google Shape;912;p32"/>
              <p:cNvSpPr/>
              <p:nvPr/>
            </p:nvSpPr>
            <p:spPr>
              <a:xfrm>
                <a:off x="2012452" y="557654"/>
                <a:ext cx="91377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2263" y="0"/>
                    </a:moveTo>
                    <a:cubicBezTo>
                      <a:pt x="0" y="0"/>
                      <a:pt x="0" y="3489"/>
                      <a:pt x="2263" y="3489"/>
                    </a:cubicBezTo>
                    <a:cubicBezTo>
                      <a:pt x="4513" y="3489"/>
                      <a:pt x="4513" y="0"/>
                      <a:pt x="2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>
                <a:off x="2195925" y="509421"/>
                <a:ext cx="61006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335" extrusionOk="0">
                    <a:moveTo>
                      <a:pt x="1500" y="1"/>
                    </a:moveTo>
                    <a:cubicBezTo>
                      <a:pt x="0" y="1"/>
                      <a:pt x="0" y="2334"/>
                      <a:pt x="1500" y="2334"/>
                    </a:cubicBezTo>
                    <a:cubicBezTo>
                      <a:pt x="3012" y="2334"/>
                      <a:pt x="3012" y="1"/>
                      <a:pt x="1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32"/>
              <p:cNvSpPr/>
              <p:nvPr/>
            </p:nvSpPr>
            <p:spPr>
              <a:xfrm rot="-2700000">
                <a:off x="1215546" y="543833"/>
                <a:ext cx="298233" cy="29799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717" extrusionOk="0">
                    <a:moveTo>
                      <a:pt x="7359" y="1"/>
                    </a:moveTo>
                    <a:cubicBezTo>
                      <a:pt x="7168" y="1072"/>
                      <a:pt x="6966" y="2144"/>
                      <a:pt x="6763" y="3228"/>
                    </a:cubicBezTo>
                    <a:cubicBezTo>
                      <a:pt x="6656" y="3811"/>
                      <a:pt x="6632" y="4537"/>
                      <a:pt x="6454" y="5144"/>
                    </a:cubicBezTo>
                    <a:cubicBezTo>
                      <a:pt x="5882" y="4847"/>
                      <a:pt x="5347" y="4347"/>
                      <a:pt x="4858" y="4013"/>
                    </a:cubicBezTo>
                    <a:lnTo>
                      <a:pt x="2156" y="2156"/>
                    </a:lnTo>
                    <a:lnTo>
                      <a:pt x="4013" y="4859"/>
                    </a:lnTo>
                    <a:cubicBezTo>
                      <a:pt x="4346" y="5347"/>
                      <a:pt x="4847" y="5871"/>
                      <a:pt x="5144" y="6442"/>
                    </a:cubicBezTo>
                    <a:cubicBezTo>
                      <a:pt x="4537" y="6633"/>
                      <a:pt x="3811" y="6645"/>
                      <a:pt x="3227" y="6764"/>
                    </a:cubicBezTo>
                    <a:lnTo>
                      <a:pt x="1" y="7359"/>
                    </a:lnTo>
                    <a:lnTo>
                      <a:pt x="3227" y="7954"/>
                    </a:lnTo>
                    <a:cubicBezTo>
                      <a:pt x="3811" y="8061"/>
                      <a:pt x="4537" y="8085"/>
                      <a:pt x="5144" y="8264"/>
                    </a:cubicBezTo>
                    <a:cubicBezTo>
                      <a:pt x="4847" y="8835"/>
                      <a:pt x="4346" y="9359"/>
                      <a:pt x="4013" y="9847"/>
                    </a:cubicBezTo>
                    <a:lnTo>
                      <a:pt x="2156" y="12562"/>
                    </a:lnTo>
                    <a:lnTo>
                      <a:pt x="5132" y="10514"/>
                    </a:lnTo>
                    <a:cubicBezTo>
                      <a:pt x="5561" y="10216"/>
                      <a:pt x="6001" y="9859"/>
                      <a:pt x="6466" y="9585"/>
                    </a:cubicBezTo>
                    <a:cubicBezTo>
                      <a:pt x="6644" y="10193"/>
                      <a:pt x="6668" y="10907"/>
                      <a:pt x="6775" y="11490"/>
                    </a:cubicBezTo>
                    <a:cubicBezTo>
                      <a:pt x="6966" y="12562"/>
                      <a:pt x="7168" y="13645"/>
                      <a:pt x="7371" y="14717"/>
                    </a:cubicBezTo>
                    <a:cubicBezTo>
                      <a:pt x="7585" y="13538"/>
                      <a:pt x="7811" y="12360"/>
                      <a:pt x="8025" y="11169"/>
                    </a:cubicBezTo>
                    <a:cubicBezTo>
                      <a:pt x="8121" y="10669"/>
                      <a:pt x="8168" y="10121"/>
                      <a:pt x="8287" y="9621"/>
                    </a:cubicBezTo>
                    <a:lnTo>
                      <a:pt x="12574" y="12562"/>
                    </a:lnTo>
                    <a:lnTo>
                      <a:pt x="10716" y="9859"/>
                    </a:lnTo>
                    <a:cubicBezTo>
                      <a:pt x="10383" y="9383"/>
                      <a:pt x="9895" y="8871"/>
                      <a:pt x="9597" y="8311"/>
                    </a:cubicBezTo>
                    <a:lnTo>
                      <a:pt x="14729" y="7359"/>
                    </a:lnTo>
                    <a:lnTo>
                      <a:pt x="11502" y="6764"/>
                    </a:lnTo>
                    <a:cubicBezTo>
                      <a:pt x="10919" y="6656"/>
                      <a:pt x="10192" y="6633"/>
                      <a:pt x="9573" y="6442"/>
                    </a:cubicBezTo>
                    <a:cubicBezTo>
                      <a:pt x="9871" y="5883"/>
                      <a:pt x="10371" y="5347"/>
                      <a:pt x="10716" y="4859"/>
                    </a:cubicBezTo>
                    <a:lnTo>
                      <a:pt x="12574" y="2156"/>
                    </a:lnTo>
                    <a:lnTo>
                      <a:pt x="9859" y="4013"/>
                    </a:lnTo>
                    <a:cubicBezTo>
                      <a:pt x="9371" y="4347"/>
                      <a:pt x="8847" y="4847"/>
                      <a:pt x="8276" y="5144"/>
                    </a:cubicBezTo>
                    <a:cubicBezTo>
                      <a:pt x="8085" y="4537"/>
                      <a:pt x="8061" y="3811"/>
                      <a:pt x="7954" y="3228"/>
                    </a:cubicBezTo>
                    <a:cubicBezTo>
                      <a:pt x="7764" y="2144"/>
                      <a:pt x="7561" y="1072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5" name="Google Shape;915;p32"/>
            <p:cNvSpPr/>
            <p:nvPr/>
          </p:nvSpPr>
          <p:spPr>
            <a:xfrm>
              <a:off x="2080876" y="4730262"/>
              <a:ext cx="263035" cy="263278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 rot="10453901">
              <a:off x="4911043" y="4909793"/>
              <a:ext cx="66250" cy="56612"/>
            </a:xfrm>
            <a:custGeom>
              <a:avLst/>
              <a:gdLst/>
              <a:ahLst/>
              <a:cxnLst/>
              <a:rect l="l" t="t" r="r" b="b"/>
              <a:pathLst>
                <a:path w="3272" h="2796" extrusionOk="0">
                  <a:moveTo>
                    <a:pt x="1852" y="0"/>
                  </a:moveTo>
                  <a:cubicBezTo>
                    <a:pt x="624" y="0"/>
                    <a:pt x="1" y="1504"/>
                    <a:pt x="878" y="2382"/>
                  </a:cubicBezTo>
                  <a:cubicBezTo>
                    <a:pt x="1164" y="2667"/>
                    <a:pt x="1516" y="2795"/>
                    <a:pt x="1861" y="2795"/>
                  </a:cubicBezTo>
                  <a:cubicBezTo>
                    <a:pt x="2581" y="2795"/>
                    <a:pt x="3272" y="2239"/>
                    <a:pt x="3272" y="1394"/>
                  </a:cubicBezTo>
                  <a:cubicBezTo>
                    <a:pt x="3272" y="620"/>
                    <a:pt x="2641" y="1"/>
                    <a:pt x="1867" y="1"/>
                  </a:cubicBezTo>
                  <a:cubicBezTo>
                    <a:pt x="1862" y="0"/>
                    <a:pt x="1857" y="0"/>
                    <a:pt x="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rot="966461">
              <a:off x="8484505" y="3001988"/>
              <a:ext cx="298224" cy="297981"/>
            </a:xfrm>
            <a:custGeom>
              <a:avLst/>
              <a:gdLst/>
              <a:ahLst/>
              <a:cxnLst/>
              <a:rect l="l" t="t" r="r" b="b"/>
              <a:pathLst>
                <a:path w="14729" h="14717" extrusionOk="0">
                  <a:moveTo>
                    <a:pt x="7359" y="1"/>
                  </a:moveTo>
                  <a:cubicBezTo>
                    <a:pt x="7168" y="1072"/>
                    <a:pt x="6966" y="2144"/>
                    <a:pt x="6763" y="3228"/>
                  </a:cubicBezTo>
                  <a:cubicBezTo>
                    <a:pt x="6656" y="3811"/>
                    <a:pt x="6632" y="4537"/>
                    <a:pt x="6454" y="5144"/>
                  </a:cubicBezTo>
                  <a:cubicBezTo>
                    <a:pt x="5882" y="4847"/>
                    <a:pt x="5347" y="4347"/>
                    <a:pt x="4858" y="4013"/>
                  </a:cubicBezTo>
                  <a:lnTo>
                    <a:pt x="2156" y="2156"/>
                  </a:lnTo>
                  <a:lnTo>
                    <a:pt x="4013" y="4859"/>
                  </a:lnTo>
                  <a:cubicBezTo>
                    <a:pt x="4346" y="5347"/>
                    <a:pt x="4847" y="5871"/>
                    <a:pt x="5144" y="6442"/>
                  </a:cubicBezTo>
                  <a:cubicBezTo>
                    <a:pt x="4537" y="6633"/>
                    <a:pt x="3811" y="6645"/>
                    <a:pt x="3227" y="6764"/>
                  </a:cubicBezTo>
                  <a:lnTo>
                    <a:pt x="1" y="7359"/>
                  </a:lnTo>
                  <a:lnTo>
                    <a:pt x="3227" y="7954"/>
                  </a:lnTo>
                  <a:cubicBezTo>
                    <a:pt x="3811" y="8061"/>
                    <a:pt x="4537" y="8085"/>
                    <a:pt x="5144" y="8264"/>
                  </a:cubicBezTo>
                  <a:cubicBezTo>
                    <a:pt x="4847" y="8835"/>
                    <a:pt x="4346" y="9359"/>
                    <a:pt x="4013" y="9847"/>
                  </a:cubicBezTo>
                  <a:lnTo>
                    <a:pt x="2156" y="12562"/>
                  </a:lnTo>
                  <a:lnTo>
                    <a:pt x="5132" y="10514"/>
                  </a:lnTo>
                  <a:cubicBezTo>
                    <a:pt x="5561" y="10216"/>
                    <a:pt x="6001" y="9859"/>
                    <a:pt x="6466" y="9585"/>
                  </a:cubicBezTo>
                  <a:cubicBezTo>
                    <a:pt x="6644" y="10193"/>
                    <a:pt x="6668" y="10907"/>
                    <a:pt x="6775" y="11490"/>
                  </a:cubicBezTo>
                  <a:cubicBezTo>
                    <a:pt x="6966" y="12562"/>
                    <a:pt x="7168" y="13645"/>
                    <a:pt x="7371" y="14717"/>
                  </a:cubicBezTo>
                  <a:cubicBezTo>
                    <a:pt x="7585" y="13538"/>
                    <a:pt x="7811" y="12360"/>
                    <a:pt x="8025" y="11169"/>
                  </a:cubicBezTo>
                  <a:cubicBezTo>
                    <a:pt x="8121" y="10669"/>
                    <a:pt x="8168" y="10121"/>
                    <a:pt x="8287" y="9621"/>
                  </a:cubicBezTo>
                  <a:lnTo>
                    <a:pt x="12574" y="12562"/>
                  </a:lnTo>
                  <a:lnTo>
                    <a:pt x="10716" y="9859"/>
                  </a:lnTo>
                  <a:cubicBezTo>
                    <a:pt x="10383" y="9383"/>
                    <a:pt x="9895" y="8871"/>
                    <a:pt x="9597" y="8311"/>
                  </a:cubicBezTo>
                  <a:lnTo>
                    <a:pt x="14729" y="7359"/>
                  </a:lnTo>
                  <a:lnTo>
                    <a:pt x="11502" y="6764"/>
                  </a:lnTo>
                  <a:cubicBezTo>
                    <a:pt x="10919" y="6656"/>
                    <a:pt x="10192" y="6633"/>
                    <a:pt x="9573" y="6442"/>
                  </a:cubicBezTo>
                  <a:cubicBezTo>
                    <a:pt x="9871" y="5883"/>
                    <a:pt x="10371" y="5347"/>
                    <a:pt x="10716" y="4859"/>
                  </a:cubicBezTo>
                  <a:lnTo>
                    <a:pt x="12574" y="2156"/>
                  </a:lnTo>
                  <a:lnTo>
                    <a:pt x="9859" y="4013"/>
                  </a:lnTo>
                  <a:cubicBezTo>
                    <a:pt x="9371" y="4347"/>
                    <a:pt x="8847" y="4847"/>
                    <a:pt x="8276" y="5144"/>
                  </a:cubicBezTo>
                  <a:cubicBezTo>
                    <a:pt x="8085" y="4537"/>
                    <a:pt x="8061" y="3811"/>
                    <a:pt x="7954" y="3228"/>
                  </a:cubicBezTo>
                  <a:cubicBezTo>
                    <a:pt x="7764" y="2144"/>
                    <a:pt x="7561" y="1072"/>
                    <a:pt x="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rot="966461">
              <a:off x="8284019" y="1771684"/>
              <a:ext cx="263034" cy="26327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2"/>
            <p:cNvSpPr/>
            <p:nvPr/>
          </p:nvSpPr>
          <p:spPr>
            <a:xfrm rot="966461">
              <a:off x="8440434" y="2855711"/>
              <a:ext cx="66067" cy="56612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58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3" y="2667"/>
                    <a:pt x="1512" y="2795"/>
                    <a:pt x="1855" y="2795"/>
                  </a:cubicBezTo>
                  <a:cubicBezTo>
                    <a:pt x="2572" y="2795"/>
                    <a:pt x="3262" y="2238"/>
                    <a:pt x="3262" y="1393"/>
                  </a:cubicBezTo>
                  <a:cubicBezTo>
                    <a:pt x="3262" y="620"/>
                    <a:pt x="2631" y="0"/>
                    <a:pt x="1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2"/>
            <p:cNvSpPr/>
            <p:nvPr/>
          </p:nvSpPr>
          <p:spPr>
            <a:xfrm rot="966461">
              <a:off x="8528705" y="2673207"/>
              <a:ext cx="121747" cy="94515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921" name="Google Shape;92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378298" y="4710507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376133" y="-605527"/>
            <a:ext cx="2387833" cy="2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9668002" y="-811143"/>
            <a:ext cx="3145581" cy="284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01686" flipH="1">
            <a:off x="10606521" y="4876608"/>
            <a:ext cx="2747492" cy="30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982167" y="-390443"/>
            <a:ext cx="1672333" cy="10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971307" y="2706007"/>
            <a:ext cx="1662147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441199" flipH="1">
            <a:off x="6736328" y="-1196892"/>
            <a:ext cx="1662145" cy="1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3641567" y="6079056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440116" flipH="1">
            <a:off x="-328233" y="2229590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711658" flipH="1">
            <a:off x="8784600" y="-83093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645366" flipH="1">
            <a:off x="11729267" y="2124574"/>
            <a:ext cx="878533" cy="4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968785" y="5982085"/>
            <a:ext cx="1451900" cy="16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67088">
            <a:off x="7838469" y="5412425"/>
            <a:ext cx="1939867" cy="24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72905" flipH="1">
            <a:off x="4780712" y="5786194"/>
            <a:ext cx="2225907" cy="219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019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463267" y="-1142200"/>
            <a:ext cx="1862933" cy="1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972814" y="5334164"/>
            <a:ext cx="745605" cy="36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30398">
            <a:off x="8730975" y="-1444539"/>
            <a:ext cx="2357851" cy="23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08447">
            <a:off x="11175003" y="2370355"/>
            <a:ext cx="1907764" cy="188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45932" flipH="1">
            <a:off x="10337532" y="-1248013"/>
            <a:ext cx="2975067" cy="33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802810">
            <a:off x="-1153932" y="-1400635"/>
            <a:ext cx="3104667" cy="335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983533" y="4269199"/>
            <a:ext cx="3256332" cy="33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26850" flipH="1">
            <a:off x="9052970" y="4815593"/>
            <a:ext cx="4375669" cy="30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16609">
            <a:off x="10721291" y="1986821"/>
            <a:ext cx="717815" cy="35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46658">
            <a:off x="2059740" y="6081906"/>
            <a:ext cx="2934376" cy="18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589171" flipH="1">
            <a:off x="6571666" y="5614333"/>
            <a:ext cx="3256332" cy="3378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33"/>
          <p:cNvGrpSpPr/>
          <p:nvPr/>
        </p:nvGrpSpPr>
        <p:grpSpPr>
          <a:xfrm>
            <a:off x="213207" y="138150"/>
            <a:ext cx="11102749" cy="6537836"/>
            <a:chOff x="159905" y="103612"/>
            <a:chExt cx="8327062" cy="4903377"/>
          </a:xfrm>
        </p:grpSpPr>
        <p:sp>
          <p:nvSpPr>
            <p:cNvPr id="948" name="Google Shape;948;p33"/>
            <p:cNvSpPr/>
            <p:nvPr/>
          </p:nvSpPr>
          <p:spPr>
            <a:xfrm rot="10800000">
              <a:off x="1097443" y="782650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3"/>
            <p:cNvSpPr/>
            <p:nvPr/>
          </p:nvSpPr>
          <p:spPr>
            <a:xfrm rot="10800000">
              <a:off x="6114981" y="179236"/>
              <a:ext cx="69771" cy="59999"/>
            </a:xfrm>
            <a:custGeom>
              <a:avLst/>
              <a:gdLst/>
              <a:ahLst/>
              <a:cxnLst/>
              <a:rect l="l" t="t" r="r" b="b"/>
              <a:pathLst>
                <a:path w="3263" h="2806" extrusionOk="0">
                  <a:moveTo>
                    <a:pt x="1407" y="1"/>
                  </a:moveTo>
                  <a:cubicBezTo>
                    <a:pt x="689" y="1"/>
                    <a:pt x="0" y="561"/>
                    <a:pt x="0" y="1400"/>
                  </a:cubicBezTo>
                  <a:cubicBezTo>
                    <a:pt x="0" y="2174"/>
                    <a:pt x="619" y="2805"/>
                    <a:pt x="1393" y="2805"/>
                  </a:cubicBezTo>
                  <a:cubicBezTo>
                    <a:pt x="2643" y="2805"/>
                    <a:pt x="3262" y="1293"/>
                    <a:pt x="2381" y="412"/>
                  </a:cubicBezTo>
                  <a:cubicBezTo>
                    <a:pt x="2097" y="128"/>
                    <a:pt x="174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3"/>
            <p:cNvSpPr/>
            <p:nvPr/>
          </p:nvSpPr>
          <p:spPr>
            <a:xfrm rot="10800000">
              <a:off x="8133321" y="3037869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3"/>
            <p:cNvSpPr/>
            <p:nvPr/>
          </p:nvSpPr>
          <p:spPr>
            <a:xfrm rot="1211864">
              <a:off x="2674041" y="189385"/>
              <a:ext cx="128572" cy="99813"/>
            </a:xfrm>
            <a:custGeom>
              <a:avLst/>
              <a:gdLst/>
              <a:ahLst/>
              <a:cxnLst/>
              <a:rect l="l" t="t" r="r" b="b"/>
              <a:pathLst>
                <a:path w="6013" h="4668" extrusionOk="0">
                  <a:moveTo>
                    <a:pt x="3001" y="0"/>
                  </a:moveTo>
                  <a:cubicBezTo>
                    <a:pt x="0" y="0"/>
                    <a:pt x="0" y="4668"/>
                    <a:pt x="3001" y="4668"/>
                  </a:cubicBezTo>
                  <a:cubicBezTo>
                    <a:pt x="6013" y="4668"/>
                    <a:pt x="6013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3"/>
            <p:cNvSpPr/>
            <p:nvPr/>
          </p:nvSpPr>
          <p:spPr>
            <a:xfrm rot="1211864">
              <a:off x="7686637" y="1117600"/>
              <a:ext cx="166013" cy="142171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3"/>
            <p:cNvSpPr/>
            <p:nvPr/>
          </p:nvSpPr>
          <p:spPr>
            <a:xfrm rot="10800000">
              <a:off x="159905" y="2298731"/>
              <a:ext cx="277780" cy="278037"/>
            </a:xfrm>
            <a:custGeom>
              <a:avLst/>
              <a:gdLst/>
              <a:ahLst/>
              <a:cxnLst/>
              <a:rect l="l" t="t" r="r" b="b"/>
              <a:pathLst>
                <a:path w="12991" h="13003" extrusionOk="0">
                  <a:moveTo>
                    <a:pt x="6502" y="1"/>
                  </a:moveTo>
                  <a:cubicBezTo>
                    <a:pt x="6323" y="953"/>
                    <a:pt x="6145" y="1906"/>
                    <a:pt x="5978" y="2846"/>
                  </a:cubicBezTo>
                  <a:cubicBezTo>
                    <a:pt x="5823" y="3632"/>
                    <a:pt x="5859" y="4704"/>
                    <a:pt x="5287" y="5287"/>
                  </a:cubicBezTo>
                  <a:cubicBezTo>
                    <a:pt x="4704" y="5859"/>
                    <a:pt x="3632" y="5823"/>
                    <a:pt x="2847" y="5966"/>
                  </a:cubicBezTo>
                  <a:lnTo>
                    <a:pt x="1" y="6502"/>
                  </a:lnTo>
                  <a:lnTo>
                    <a:pt x="2847" y="7026"/>
                  </a:lnTo>
                  <a:cubicBezTo>
                    <a:pt x="3632" y="7180"/>
                    <a:pt x="4704" y="7145"/>
                    <a:pt x="5287" y="7716"/>
                  </a:cubicBezTo>
                  <a:cubicBezTo>
                    <a:pt x="5859" y="8300"/>
                    <a:pt x="5823" y="9371"/>
                    <a:pt x="5978" y="10157"/>
                  </a:cubicBezTo>
                  <a:cubicBezTo>
                    <a:pt x="6145" y="11097"/>
                    <a:pt x="6323" y="12050"/>
                    <a:pt x="6502" y="13002"/>
                  </a:cubicBezTo>
                  <a:cubicBezTo>
                    <a:pt x="6704" y="11955"/>
                    <a:pt x="6895" y="10919"/>
                    <a:pt x="7085" y="9871"/>
                  </a:cubicBezTo>
                  <a:cubicBezTo>
                    <a:pt x="7180" y="9347"/>
                    <a:pt x="7228" y="8752"/>
                    <a:pt x="7383" y="8252"/>
                  </a:cubicBezTo>
                  <a:cubicBezTo>
                    <a:pt x="7502" y="7883"/>
                    <a:pt x="7716" y="7716"/>
                    <a:pt x="8014" y="7430"/>
                  </a:cubicBezTo>
                  <a:lnTo>
                    <a:pt x="12991" y="6502"/>
                  </a:lnTo>
                  <a:lnTo>
                    <a:pt x="10145" y="5966"/>
                  </a:lnTo>
                  <a:cubicBezTo>
                    <a:pt x="9371" y="5823"/>
                    <a:pt x="8300" y="5859"/>
                    <a:pt x="7728" y="5287"/>
                  </a:cubicBezTo>
                  <a:cubicBezTo>
                    <a:pt x="7145" y="4704"/>
                    <a:pt x="7180" y="3632"/>
                    <a:pt x="7026" y="2846"/>
                  </a:cubicBezTo>
                  <a:cubicBezTo>
                    <a:pt x="6859" y="1894"/>
                    <a:pt x="6680" y="953"/>
                    <a:pt x="6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3"/>
            <p:cNvSpPr/>
            <p:nvPr/>
          </p:nvSpPr>
          <p:spPr>
            <a:xfrm rot="-3115780">
              <a:off x="7825639" y="1487966"/>
              <a:ext cx="142498" cy="11016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3"/>
            <p:cNvSpPr/>
            <p:nvPr/>
          </p:nvSpPr>
          <p:spPr>
            <a:xfrm rot="-3115780">
              <a:off x="7972586" y="1251691"/>
              <a:ext cx="95135" cy="73727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3"/>
            <p:cNvSpPr/>
            <p:nvPr/>
          </p:nvSpPr>
          <p:spPr>
            <a:xfrm rot="10800000">
              <a:off x="4431168" y="4558446"/>
              <a:ext cx="133522" cy="114387"/>
            </a:xfrm>
            <a:custGeom>
              <a:avLst/>
              <a:gdLst/>
              <a:ahLst/>
              <a:cxnLst/>
              <a:rect l="l" t="t" r="r" b="b"/>
              <a:pathLst>
                <a:path w="3276" h="2806" extrusionOk="0">
                  <a:moveTo>
                    <a:pt x="1870" y="1"/>
                  </a:moveTo>
                  <a:cubicBezTo>
                    <a:pt x="632" y="1"/>
                    <a:pt x="1" y="1513"/>
                    <a:pt x="882" y="2394"/>
                  </a:cubicBezTo>
                  <a:cubicBezTo>
                    <a:pt x="1166" y="2678"/>
                    <a:pt x="1516" y="2805"/>
                    <a:pt x="1859" y="2805"/>
                  </a:cubicBezTo>
                  <a:cubicBezTo>
                    <a:pt x="2581" y="2805"/>
                    <a:pt x="3275" y="2245"/>
                    <a:pt x="3275" y="1406"/>
                  </a:cubicBezTo>
                  <a:cubicBezTo>
                    <a:pt x="3275" y="632"/>
                    <a:pt x="2644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3"/>
            <p:cNvSpPr/>
            <p:nvPr/>
          </p:nvSpPr>
          <p:spPr>
            <a:xfrm rot="10800000">
              <a:off x="5785310" y="103612"/>
              <a:ext cx="122313" cy="95146"/>
            </a:xfrm>
            <a:custGeom>
              <a:avLst/>
              <a:gdLst/>
              <a:ahLst/>
              <a:cxnLst/>
              <a:rect l="l" t="t" r="r" b="b"/>
              <a:pathLst>
                <a:path w="3001" h="2334" extrusionOk="0">
                  <a:moveTo>
                    <a:pt x="1500" y="0"/>
                  </a:moveTo>
                  <a:cubicBezTo>
                    <a:pt x="0" y="0"/>
                    <a:pt x="0" y="2334"/>
                    <a:pt x="1500" y="2334"/>
                  </a:cubicBezTo>
                  <a:cubicBezTo>
                    <a:pt x="3001" y="2334"/>
                    <a:pt x="3001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3"/>
            <p:cNvSpPr/>
            <p:nvPr/>
          </p:nvSpPr>
          <p:spPr>
            <a:xfrm rot="10800000">
              <a:off x="4592636" y="4904268"/>
              <a:ext cx="120191" cy="102722"/>
            </a:xfrm>
            <a:custGeom>
              <a:avLst/>
              <a:gdLst/>
              <a:ahLst/>
              <a:cxnLst/>
              <a:rect l="l" t="t" r="r" b="b"/>
              <a:pathLst>
                <a:path w="5621" h="4804" extrusionOk="0">
                  <a:moveTo>
                    <a:pt x="3215" y="0"/>
                  </a:moveTo>
                  <a:cubicBezTo>
                    <a:pt x="1072" y="0"/>
                    <a:pt x="1" y="2584"/>
                    <a:pt x="1513" y="4096"/>
                  </a:cubicBezTo>
                  <a:cubicBezTo>
                    <a:pt x="2001" y="4585"/>
                    <a:pt x="2603" y="4803"/>
                    <a:pt x="3194" y="4803"/>
                  </a:cubicBezTo>
                  <a:cubicBezTo>
                    <a:pt x="4431" y="4803"/>
                    <a:pt x="5620" y="3844"/>
                    <a:pt x="5620" y="2393"/>
                  </a:cubicBezTo>
                  <a:cubicBezTo>
                    <a:pt x="5620" y="1072"/>
                    <a:pt x="4537" y="0"/>
                    <a:pt x="3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3"/>
            <p:cNvSpPr/>
            <p:nvPr/>
          </p:nvSpPr>
          <p:spPr>
            <a:xfrm rot="1211864">
              <a:off x="358024" y="1802075"/>
              <a:ext cx="166013" cy="142171"/>
            </a:xfrm>
            <a:custGeom>
              <a:avLst/>
              <a:gdLst/>
              <a:ahLst/>
              <a:cxnLst/>
              <a:rect l="l" t="t" r="r" b="b"/>
              <a:pathLst>
                <a:path w="7764" h="6649" extrusionOk="0">
                  <a:moveTo>
                    <a:pt x="4442" y="1"/>
                  </a:moveTo>
                  <a:cubicBezTo>
                    <a:pt x="1489" y="1"/>
                    <a:pt x="1" y="3573"/>
                    <a:pt x="2096" y="5668"/>
                  </a:cubicBezTo>
                  <a:cubicBezTo>
                    <a:pt x="2770" y="6345"/>
                    <a:pt x="3600" y="6648"/>
                    <a:pt x="4415" y="6648"/>
                  </a:cubicBezTo>
                  <a:cubicBezTo>
                    <a:pt x="6122" y="6648"/>
                    <a:pt x="7764" y="5321"/>
                    <a:pt x="7764" y="3323"/>
                  </a:cubicBezTo>
                  <a:cubicBezTo>
                    <a:pt x="7764" y="1489"/>
                    <a:pt x="6275" y="1"/>
                    <a:pt x="4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 rot="-3115780">
              <a:off x="559526" y="2698916"/>
              <a:ext cx="142498" cy="110165"/>
            </a:xfrm>
            <a:custGeom>
              <a:avLst/>
              <a:gdLst/>
              <a:ahLst/>
              <a:cxnLst/>
              <a:rect l="l" t="t" r="r" b="b"/>
              <a:pathLst>
                <a:path w="4513" h="3489" extrusionOk="0">
                  <a:moveTo>
                    <a:pt x="2263" y="0"/>
                  </a:moveTo>
                  <a:cubicBezTo>
                    <a:pt x="0" y="0"/>
                    <a:pt x="0" y="3489"/>
                    <a:pt x="2263" y="3489"/>
                  </a:cubicBezTo>
                  <a:cubicBezTo>
                    <a:pt x="4513" y="3489"/>
                    <a:pt x="4513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 rot="-3115780">
              <a:off x="728849" y="2093091"/>
              <a:ext cx="95135" cy="73727"/>
            </a:xfrm>
            <a:custGeom>
              <a:avLst/>
              <a:gdLst/>
              <a:ahLst/>
              <a:cxnLst/>
              <a:rect l="l" t="t" r="r" b="b"/>
              <a:pathLst>
                <a:path w="3013" h="2335" extrusionOk="0">
                  <a:moveTo>
                    <a:pt x="1500" y="1"/>
                  </a:moveTo>
                  <a:cubicBezTo>
                    <a:pt x="0" y="1"/>
                    <a:pt x="0" y="2334"/>
                    <a:pt x="1500" y="2334"/>
                  </a:cubicBezTo>
                  <a:cubicBezTo>
                    <a:pt x="3012" y="2334"/>
                    <a:pt x="3012" y="1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 rot="10800000">
              <a:off x="3828471" y="4605894"/>
              <a:ext cx="353645" cy="353645"/>
            </a:xfrm>
            <a:custGeom>
              <a:avLst/>
              <a:gdLst/>
              <a:ahLst/>
              <a:cxnLst/>
              <a:rect l="l" t="t" r="r" b="b"/>
              <a:pathLst>
                <a:path w="16539" h="16539" extrusionOk="0">
                  <a:moveTo>
                    <a:pt x="8263" y="1"/>
                  </a:moveTo>
                  <a:lnTo>
                    <a:pt x="7597" y="3620"/>
                  </a:lnTo>
                  <a:cubicBezTo>
                    <a:pt x="7466" y="4275"/>
                    <a:pt x="7442" y="5097"/>
                    <a:pt x="7239" y="5787"/>
                  </a:cubicBezTo>
                  <a:cubicBezTo>
                    <a:pt x="6597" y="5442"/>
                    <a:pt x="6001" y="4894"/>
                    <a:pt x="5454" y="4513"/>
                  </a:cubicBezTo>
                  <a:lnTo>
                    <a:pt x="2417" y="2430"/>
                  </a:lnTo>
                  <a:lnTo>
                    <a:pt x="4501" y="5466"/>
                  </a:lnTo>
                  <a:cubicBezTo>
                    <a:pt x="4882" y="6014"/>
                    <a:pt x="5442" y="6609"/>
                    <a:pt x="5775" y="7240"/>
                  </a:cubicBezTo>
                  <a:cubicBezTo>
                    <a:pt x="5084" y="7454"/>
                    <a:pt x="4275" y="7478"/>
                    <a:pt x="3620" y="7597"/>
                  </a:cubicBezTo>
                  <a:lnTo>
                    <a:pt x="0" y="8276"/>
                  </a:lnTo>
                  <a:lnTo>
                    <a:pt x="3620" y="8943"/>
                  </a:lnTo>
                  <a:cubicBezTo>
                    <a:pt x="4275" y="9062"/>
                    <a:pt x="5084" y="9097"/>
                    <a:pt x="5775" y="9300"/>
                  </a:cubicBezTo>
                  <a:cubicBezTo>
                    <a:pt x="5442" y="9943"/>
                    <a:pt x="4882" y="10526"/>
                    <a:pt x="4501" y="11074"/>
                  </a:cubicBezTo>
                  <a:lnTo>
                    <a:pt x="2417" y="14110"/>
                  </a:lnTo>
                  <a:lnTo>
                    <a:pt x="5763" y="11836"/>
                  </a:lnTo>
                  <a:cubicBezTo>
                    <a:pt x="6239" y="11502"/>
                    <a:pt x="6728" y="11086"/>
                    <a:pt x="7251" y="10776"/>
                  </a:cubicBezTo>
                  <a:cubicBezTo>
                    <a:pt x="7454" y="11467"/>
                    <a:pt x="7478" y="12264"/>
                    <a:pt x="7597" y="12919"/>
                  </a:cubicBezTo>
                  <a:lnTo>
                    <a:pt x="8275" y="16539"/>
                  </a:lnTo>
                  <a:cubicBezTo>
                    <a:pt x="8513" y="15217"/>
                    <a:pt x="8763" y="13884"/>
                    <a:pt x="9014" y="12562"/>
                  </a:cubicBezTo>
                  <a:cubicBezTo>
                    <a:pt x="9121" y="12002"/>
                    <a:pt x="9180" y="11383"/>
                    <a:pt x="9311" y="10812"/>
                  </a:cubicBezTo>
                  <a:lnTo>
                    <a:pt x="14121" y="14122"/>
                  </a:lnTo>
                  <a:lnTo>
                    <a:pt x="12038" y="11086"/>
                  </a:lnTo>
                  <a:cubicBezTo>
                    <a:pt x="11669" y="10538"/>
                    <a:pt x="11133" y="9966"/>
                    <a:pt x="10788" y="9347"/>
                  </a:cubicBezTo>
                  <a:lnTo>
                    <a:pt x="16538" y="8276"/>
                  </a:lnTo>
                  <a:lnTo>
                    <a:pt x="12907" y="7597"/>
                  </a:lnTo>
                  <a:cubicBezTo>
                    <a:pt x="12252" y="7478"/>
                    <a:pt x="11442" y="7442"/>
                    <a:pt x="10752" y="7240"/>
                  </a:cubicBezTo>
                  <a:cubicBezTo>
                    <a:pt x="11097" y="6609"/>
                    <a:pt x="11645" y="6014"/>
                    <a:pt x="12026" y="5466"/>
                  </a:cubicBezTo>
                  <a:lnTo>
                    <a:pt x="14109" y="2430"/>
                  </a:lnTo>
                  <a:lnTo>
                    <a:pt x="11073" y="4513"/>
                  </a:lnTo>
                  <a:cubicBezTo>
                    <a:pt x="10526" y="4883"/>
                    <a:pt x="9930" y="5442"/>
                    <a:pt x="9299" y="5787"/>
                  </a:cubicBezTo>
                  <a:cubicBezTo>
                    <a:pt x="9085" y="5097"/>
                    <a:pt x="9061" y="4275"/>
                    <a:pt x="8942" y="3620"/>
                  </a:cubicBez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9089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1700" y="548043"/>
            <a:ext cx="1016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untains of Christmas"/>
              <a:buNone/>
              <a:defRPr sz="3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1700" y="1912600"/>
            <a:ext cx="10168400" cy="4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●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○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■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●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○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■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●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○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damina"/>
              <a:buChar char="■"/>
              <a:defRPr sz="15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29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837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77" y="1394169"/>
            <a:ext cx="6984826" cy="1317426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45" y="2395707"/>
            <a:ext cx="10455709" cy="3501398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kumimoji="0" lang="ko-KR" altLang="en-US" sz="35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요한복음강해</a:t>
            </a: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(05) -</a:t>
            </a:r>
          </a:p>
          <a:p>
            <a:pPr indent="-457200" algn="ctr"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  <a:defRPr/>
            </a:pPr>
            <a:endParaRPr kumimoji="0" lang="en-US" altLang="ko-KR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말씀이 육신이 되신 하나님에 대한 사도 요한의 위대한 선언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요한복음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1:1~18 )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99289" y="2052882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- 2022.06.22(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1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24340" y="1582934"/>
            <a:ext cx="11543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요한복음은 예수께서 사랑하시는 제자 곧 사도 요한이 쓴 책인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태초에 예수께서는 하나님이자 로고스로서 존재하셨다는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로고스 안에 생명이 있었고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생명이 세상에 들어와서는 어두운 세상을 비추는 빛이 되었다는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endParaRPr lang="en-US" altLang="ko-KR" sz="3600" dirty="0">
              <a:solidFill>
                <a:schemeClr val="tx2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24340" y="1582934"/>
            <a:ext cx="115433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모든 만물은 로고스를 통하여 존재하게 되었으며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어두움은 한 번도 빛을 이겨보지 못했다는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로고스만이 어둠을 몰아낼 수 있는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완전한 참 빛이라는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사명자는 보낸 자의 명령에 충성해야 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태어나야 하나님의 자녀로서 권세가 주어진다는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89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예수께서는 말씀이 육신이 되신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분이자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독생하신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하나님으로서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그분 안에 은혜와 진리가 충만하다는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예수님은 모든 만물보다 선재하신 분이라는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10.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아버지의 품속에 있는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독생하신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하나님이 육신을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성육신하심으로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우리가 하나님을 볼 수 있게 되었다는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504000" fontAlgn="base"/>
            <a:endParaRPr lang="en-US" altLang="ko-KR" sz="36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4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말씀을 하나님으로 믿고 살겠습니다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사망에서 벗어나 생명 안에서 살겠습니다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어둠을 이기고 빛 안에서 걸어가겠습니다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보내신 분의 말씀에 순종하겠습니다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은혜와 진리를 누리며 살겠습니다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예수께서 하나님이신 것을 발견하지 못하게 막고 있는 악한 영들은 떠나가라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예수님만이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우리에게 생명을 주시고 어둠까지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몰아내주신다는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것을 믿지 못하게 방해하는 악한 영들은 결박을 받으라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예수님은 로고스이자 생명이요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참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빛이자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독생하신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하나님이라는 것을 믿고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감사할지어다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예수님은 말씀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로고수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 육신이 되신 분으로서 그분 안에 생명을 가지고 있고 어두운 이 세상에 참 빛을 비추시는 분이시구나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예수님은 선재하신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분이자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영원하신 분이며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만물의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창조자이시로구나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3.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예수님 안에 생명과 빛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은혜와 진리가 가득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들어있구나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4.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예수님은 아버지의 품 속에 있다가 이 세상으로 들어오신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독생하신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하나님이시로구나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5.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누구든지 예수님을 영접하면 하나님의 자녀가 되는 권세가 주어지는구나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요한복음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요한복음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1:1~18 )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시작 안에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말씀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말씀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 그 하나님에게서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말씀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 하나님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정관사없음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으로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말씀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 시작 안에서 그 하나님에게서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모든 것들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를 통하여 있게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 없이는 하나도 있게 되지 않았다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 생명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정관사없음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 생명은 사람들의 그 빛으로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 빛이 그 어둠 안에 비추고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그 어둠이 그것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빛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이해하지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따라잡지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단단히 붙들지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못했다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 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하나님에게서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파라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보내어진 채 있는 한 사람이 있었다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그에게 이름은 요한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이이가 증언을 위하여 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빛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 대하여 증언하기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모든 이들이 그를 통하여 믿도록 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저이는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빛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으로 있어오지 않았다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빛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 대하여 증언하기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참된 빛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이런 그것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빛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모든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사람을 비추고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세상 안으로 오고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17907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그분이 세상 안에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세상은 그분을 통하여 있게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세상은 그분을 알지 못했다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그분이 자기자신의 것들 안으로 오셨다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자기자신의 사람들이 그분을 영접하지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취하지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않았다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그들이 그분을 영접했던 이들 만큼 많이 그분은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자녀들의 권세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를 그들에게 주셨다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그의 이름 안으로 믿고 있는 이들에게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516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이런 그들은 피들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혈통들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로부터도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육체의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뜻으로부터도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남자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뜻으로부터도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태어나게 되었던 이들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말씀이 육체가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그분이 우리들 안에 장막을 치셨다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우리가 그분의 영광을 지켜보았다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바라보았다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마치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아버지에게서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파라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있는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독생하는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분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독생자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과 같은 영광을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은혜와 진리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 어떠하심이 충만한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345412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요한이 그분에 대하여 증언한다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그가 외친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말하고 있기를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이분은 내가 말했던 분으로 있어왔다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뒤에 오시고 있는 분은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나보다 앞서 있게 된 채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그분이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나보다 먼저 있어왔기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우리 자신 모두는 그분의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충만함으로부터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은혜 위에 은혜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를 받았기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995430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율법은 모세를 통하여 주어졌으며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은혜와 진리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 그리스도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를 통하여 있게 되었기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어느 때든지 아무도 하나님을 본 채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아버지의 품 안으로 계시고 있는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유일하게 태어난 하나님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께서 곧 저분께서 소개하셨기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제시하셨기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설명하셨기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94864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(05)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ery May Social Media Strategy by Slidesgo">
  <a:themeElements>
    <a:clrScheme name="Simple Light">
      <a:dk1>
        <a:srgbClr val="171717"/>
      </a:dk1>
      <a:lt1>
        <a:srgbClr val="E9D3CC"/>
      </a:lt1>
      <a:dk2>
        <a:srgbClr val="CE5A71"/>
      </a:dk2>
      <a:lt2>
        <a:srgbClr val="D78B72"/>
      </a:lt2>
      <a:accent1>
        <a:srgbClr val="83A068"/>
      </a:accent1>
      <a:accent2>
        <a:srgbClr val="5F876F"/>
      </a:accent2>
      <a:accent3>
        <a:srgbClr val="BA9DF2"/>
      </a:accent3>
      <a:accent4>
        <a:srgbClr val="DF96CF"/>
      </a:accent4>
      <a:accent5>
        <a:srgbClr val="FFFFFF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14178</TotalTime>
  <Words>978</Words>
  <Application>Microsoft Office PowerPoint</Application>
  <PresentationFormat>와이드스크린</PresentationFormat>
  <Paragraphs>82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33" baseType="lpstr">
      <vt:lpstr>Adamina</vt:lpstr>
      <vt:lpstr>HY울릉도B</vt:lpstr>
      <vt:lpstr>Mountains of Christmas</vt:lpstr>
      <vt:lpstr>Red Hat Display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Nunito</vt:lpstr>
      <vt:lpstr>Roboto Condensed Light</vt:lpstr>
      <vt:lpstr>Times New Roman</vt:lpstr>
      <vt:lpstr>1_Office 테마</vt:lpstr>
      <vt:lpstr>14_기본 디자인</vt:lpstr>
      <vt:lpstr>Flowery May Social Media Strategy by Slidesgo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250</cp:revision>
  <cp:lastPrinted>2020-06-23T15:50:44Z</cp:lastPrinted>
  <dcterms:created xsi:type="dcterms:W3CDTF">2020-03-24T07:24:09Z</dcterms:created>
  <dcterms:modified xsi:type="dcterms:W3CDTF">2022-06-25T06:37:13Z</dcterms:modified>
</cp:coreProperties>
</file>