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5082" r:id="rId2"/>
    <p:sldId id="15083" r:id="rId3"/>
    <p:sldId id="15086" r:id="rId4"/>
    <p:sldId id="15087" r:id="rId5"/>
    <p:sldId id="15084" r:id="rId6"/>
    <p:sldId id="15085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B309B1-146B-4617-B6D1-68453A9A76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84CC86-CBA3-45B5-8A9F-E3E5AF9F2FA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E9BE5A-AFB5-486D-833E-88297FCC59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DB4468-360D-4E4E-93A1-05F156368EE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1426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1147F87-0A5E-48FE-97D9-645CD456B3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611E82-39F3-4259-A408-823DB3922B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A886A0-6789-4DCD-B7B7-0911A60EC7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73BCF5-36F5-45D5-8962-554541B0C41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703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4FE016-FB60-44B0-BA6B-1240EE35FE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AD330C-D0B6-4A2D-8054-461C0EADF1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BFB01D-5E3D-4985-8C05-4A67FB7E91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77F20-888A-4694-9999-F527B8C0EE5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449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E48BCAC-622D-4830-A09E-D788DD4FC5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DC4C0F-703D-418E-861F-D4683C6647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E17BB0-6FD4-4468-ADB3-609913970E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930E6C-2340-4BF5-AED3-39014F0E27DB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6207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39C5CE-6A72-46D8-BCC0-E06260A39D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F0735B-A628-4267-9BA4-47E9DBD882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89A3EC-3186-4DBB-BD58-DB632BA4BB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7D0B6-3DE0-4128-BF3C-8A7A5437DC69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3183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4488CB-DEBB-42F5-A679-F1E40A04A3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A9BF22-B34C-4B62-A8C4-9EFD3E2DD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233CEB-D179-4A2C-8620-41FDE23A3D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1907CE-A45B-4BD3-817D-1B7FA52D01E5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4958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F99A596-F00D-4814-A834-64B7D7B93F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3FFD779-968A-444D-8E5E-3A301942F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55C0F97-E3F7-4D52-B667-D6F5F339C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8F540C-F9A0-49DC-AFB2-0DFE959DC94F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363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D57A727-8C7B-4589-B2B0-6523443735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9F90924-E199-4F6F-97FB-40684004D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A25DFB-CED8-4823-9D38-B3D2EF3ED1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29FE2-028E-4E50-929B-95DB356B13E8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210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CAD856-555D-47F6-8902-F038ED6271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DE440F-0F9F-4080-BC19-7FD0D5CE75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1B7E3B8-0536-4C7D-BEE4-9D015EF32E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882F7-71EA-49FD-98D0-BE4326D8E4B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35737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25667F-4A82-4413-A5FE-4EDD9C23F8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95EACF-3EE3-4582-96C7-E2FB29C959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417C93-1974-46F2-9A6A-F00C0C86A4E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3B91AD-888F-4CEB-8EE8-EBA4F1C8889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9103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040EB-7690-468A-BCD3-AE262CD898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F407D7-5670-4465-9880-8787C1DCC3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1589A3-D321-4890-AED1-DF2852AA6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F25918-6ECE-4C47-BB9F-FE0DB2FEBFBD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43292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D08A4E-845E-4352-98F1-94B6F42F6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6DFDC57-B794-4B9E-BBA9-7FB89B9C30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7EA7EF-A9CB-4C75-B457-60D670A23F3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F4FB8EC-47F6-4EE4-90AD-7DB7C315E1A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1" hangingPunct="1">
              <a:defRPr sz="14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C4031D9-0581-4934-85E4-DCBF9CB3FAD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400"/>
            </a:lvl1pPr>
          </a:lstStyle>
          <a:p>
            <a:fld id="{9E8FA0DF-DD94-4913-BC0F-C10A9A6362B3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7065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>
            <a:extLst>
              <a:ext uri="{FF2B5EF4-FFF2-40B4-BE49-F238E27FC236}">
                <a16:creationId xmlns:a16="http://schemas.microsoft.com/office/drawing/2014/main" id="{9D6CA92B-4A31-4EF8-80C6-3F345A80FEA7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2805953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예수님 나 의 주님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좋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으 신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주 님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8F4F300-CD30-433D-A6F2-D6F546AF01A1}"/>
              </a:ext>
            </a:extLst>
          </p:cNvPr>
          <p:cNvSpPr/>
          <p:nvPr/>
        </p:nvSpPr>
        <p:spPr>
          <a:xfrm>
            <a:off x="2510117" y="3671048"/>
            <a:ext cx="7608047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십자가  위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–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에 서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생 명  주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셨네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>
            <a:extLst>
              <a:ext uri="{FF2B5EF4-FFF2-40B4-BE49-F238E27FC236}">
                <a16:creationId xmlns:a16="http://schemas.microsoft.com/office/drawing/2014/main" id="{B13B246C-AFA7-4E21-A2BF-5044E99BE30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CCC9464D-A8DC-442F-970F-A15772127DA8}"/>
              </a:ext>
            </a:extLst>
          </p:cNvPr>
          <p:cNvSpPr/>
          <p:nvPr/>
        </p:nvSpPr>
        <p:spPr>
          <a:xfrm>
            <a:off x="2528047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하나님 날 위하여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죽으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셨으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니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D01470F-5DD4-44CC-9C56-4EA3C7340B1B}"/>
              </a:ext>
            </a:extLst>
          </p:cNvPr>
          <p:cNvSpPr/>
          <p:nvPr/>
        </p:nvSpPr>
        <p:spPr>
          <a:xfrm>
            <a:off x="2420470" y="3691218"/>
            <a:ext cx="7608047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그 사랑 어떻게 해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나의 예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수 님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09FA788-5D00-4640-8A9C-7AF5D57941F5}"/>
              </a:ext>
            </a:extLst>
          </p:cNvPr>
          <p:cNvSpPr/>
          <p:nvPr/>
        </p:nvSpPr>
        <p:spPr>
          <a:xfrm>
            <a:off x="1577788" y="123638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그림 1">
            <a:extLst>
              <a:ext uri="{FF2B5EF4-FFF2-40B4-BE49-F238E27FC236}">
                <a16:creationId xmlns:a16="http://schemas.microsoft.com/office/drawing/2014/main" id="{9D6CA92B-4A31-4EF8-80C6-3F345A80FEA7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직사각형 1">
            <a:extLst>
              <a:ext uri="{FF2B5EF4-FFF2-40B4-BE49-F238E27FC236}">
                <a16:creationId xmlns:a16="http://schemas.microsoft.com/office/drawing/2014/main" id="{54722715-5B9C-42D7-B926-60F8D846BF06}"/>
              </a:ext>
            </a:extLst>
          </p:cNvPr>
          <p:cNvSpPr/>
          <p:nvPr/>
        </p:nvSpPr>
        <p:spPr>
          <a:xfrm>
            <a:off x="2805953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창조주 나 의 주님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좋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으 신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주 님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8F4F300-CD30-433D-A6F2-D6F546AF01A1}"/>
              </a:ext>
            </a:extLst>
          </p:cNvPr>
          <p:cNvSpPr/>
          <p:nvPr/>
        </p:nvSpPr>
        <p:spPr>
          <a:xfrm>
            <a:off x="2510117" y="3671048"/>
            <a:ext cx="7608047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온 세상 날 위 하여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지 으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셨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다 네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3AF923B-6702-46BB-9DC1-C5EB2D97FF96}"/>
              </a:ext>
            </a:extLst>
          </p:cNvPr>
          <p:cNvSpPr/>
          <p:nvPr/>
        </p:nvSpPr>
        <p:spPr>
          <a:xfrm>
            <a:off x="1577788" y="123638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9724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그림 1">
            <a:extLst>
              <a:ext uri="{FF2B5EF4-FFF2-40B4-BE49-F238E27FC236}">
                <a16:creationId xmlns:a16="http://schemas.microsoft.com/office/drawing/2014/main" id="{B13B246C-AFA7-4E21-A2BF-5044E99BE30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CCC9464D-A8DC-442F-970F-A15772127DA8}"/>
              </a:ext>
            </a:extLst>
          </p:cNvPr>
          <p:cNvSpPr/>
          <p:nvPr/>
        </p:nvSpPr>
        <p:spPr>
          <a:xfrm>
            <a:off x="2528047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죄짓고  떠나간 자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버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려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진나를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D01470F-5DD4-44CC-9C56-4EA3C7340B1B}"/>
              </a:ext>
            </a:extLst>
          </p:cNvPr>
          <p:cNvSpPr/>
          <p:nvPr/>
        </p:nvSpPr>
        <p:spPr>
          <a:xfrm>
            <a:off x="2420470" y="3691218"/>
            <a:ext cx="7897906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안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잊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고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오셨으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니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사 랑 합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니 다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71EA333-4A5D-4F85-A348-E0D62511C0BE}"/>
              </a:ext>
            </a:extLst>
          </p:cNvPr>
          <p:cNvSpPr/>
          <p:nvPr/>
        </p:nvSpPr>
        <p:spPr>
          <a:xfrm>
            <a:off x="1577788" y="123638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730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그림 1">
            <a:extLst>
              <a:ext uri="{FF2B5EF4-FFF2-40B4-BE49-F238E27FC236}">
                <a16:creationId xmlns:a16="http://schemas.microsoft.com/office/drawing/2014/main" id="{2E6EAD3B-685F-45C5-A91F-A46B4A04DD3C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5395B887-37B1-424F-99ED-10A7BB604823}"/>
              </a:ext>
            </a:extLst>
          </p:cNvPr>
          <p:cNvSpPr/>
          <p:nvPr/>
        </p:nvSpPr>
        <p:spPr>
          <a:xfrm>
            <a:off x="2805953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F290177E-1CEB-43E9-8925-6BA6B671E428}"/>
              </a:ext>
            </a:extLst>
          </p:cNvPr>
          <p:cNvSpPr/>
          <p:nvPr/>
        </p:nvSpPr>
        <p:spPr>
          <a:xfrm>
            <a:off x="2716305" y="3691218"/>
            <a:ext cx="7608047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예수님  모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–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르 던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나를 위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–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하여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3BBAB31B-3510-414D-B551-523BA4F1F6F2}"/>
              </a:ext>
            </a:extLst>
          </p:cNvPr>
          <p:cNvSpPr/>
          <p:nvPr/>
        </p:nvSpPr>
        <p:spPr>
          <a:xfrm>
            <a:off x="2716305" y="1969247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성령님 나 의 주님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좋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으 신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주 님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5064BFCC-161F-4486-940C-18BBC01E90BC}"/>
              </a:ext>
            </a:extLst>
          </p:cNvPr>
          <p:cNvSpPr/>
          <p:nvPr/>
        </p:nvSpPr>
        <p:spPr>
          <a:xfrm>
            <a:off x="1577788" y="123638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그림 1">
            <a:extLst>
              <a:ext uri="{FF2B5EF4-FFF2-40B4-BE49-F238E27FC236}">
                <a16:creationId xmlns:a16="http://schemas.microsoft.com/office/drawing/2014/main" id="{6E7CD594-2A5F-4534-96CB-84E2CE5A702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직사각형 6">
            <a:extLst>
              <a:ext uri="{FF2B5EF4-FFF2-40B4-BE49-F238E27FC236}">
                <a16:creationId xmlns:a16="http://schemas.microsoft.com/office/drawing/2014/main" id="{3379510F-7CDD-4F6F-B563-DC0A06720773}"/>
              </a:ext>
            </a:extLst>
          </p:cNvPr>
          <p:cNvSpPr/>
          <p:nvPr/>
        </p:nvSpPr>
        <p:spPr>
          <a:xfrm>
            <a:off x="2698376" y="3673289"/>
            <a:ext cx="7608047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어찌다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 갚으리 요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감 사 합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니 다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5F304354-BE56-43AD-B042-015C40DC785B}"/>
              </a:ext>
            </a:extLst>
          </p:cNvPr>
          <p:cNvSpPr/>
          <p:nvPr/>
        </p:nvSpPr>
        <p:spPr>
          <a:xfrm>
            <a:off x="2528047" y="1845609"/>
            <a:ext cx="7608048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회 개 로  불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렀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으니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   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놀라 운 은 혜 </a:t>
            </a:r>
            <a:r>
              <a:rPr kumimoji="0" lang="en-US" altLang="ko-KR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-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조선견고딕" panose="02030504000101010101" pitchFamily="18" charset="-127"/>
                <a:ea typeface="조선견고딕" panose="02030504000101010101" pitchFamily="18" charset="-127"/>
                <a:cs typeface="+mn-cs"/>
              </a:rPr>
              <a:t> </a:t>
            </a: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4C885AB2-468E-44EC-8AF1-7D1D8A69C40C}"/>
              </a:ext>
            </a:extLst>
          </p:cNvPr>
          <p:cNvSpPr/>
          <p:nvPr/>
        </p:nvSpPr>
        <p:spPr>
          <a:xfrm>
            <a:off x="1577788" y="123638"/>
            <a:ext cx="2841812" cy="7261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조선견고딕" panose="02030504000101010101" pitchFamily="18" charset="-127"/>
              <a:ea typeface="조선견고딕" panose="02030504000101010101" pitchFamily="18" charset="-127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4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와이드스크린</PresentationFormat>
  <Paragraphs>12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굴림</vt:lpstr>
      <vt:lpstr>조선견고딕</vt:lpstr>
      <vt:lpstr>4_기본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 병진</dc:creator>
  <cp:lastModifiedBy>정 병진</cp:lastModifiedBy>
  <cp:revision>1</cp:revision>
  <dcterms:created xsi:type="dcterms:W3CDTF">2024-11-17T08:59:41Z</dcterms:created>
  <dcterms:modified xsi:type="dcterms:W3CDTF">2024-11-17T09:00:08Z</dcterms:modified>
</cp:coreProperties>
</file>