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082" r:id="rId2"/>
    <p:sldId id="15083" r:id="rId3"/>
    <p:sldId id="15084" r:id="rId4"/>
    <p:sldId id="15085" r:id="rId5"/>
    <p:sldId id="15086" r:id="rId6"/>
    <p:sldId id="15087" r:id="rId7"/>
    <p:sldId id="15088" r:id="rId8"/>
    <p:sldId id="15089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B309B1-146B-4617-B6D1-68453A9A76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84CC86-CBA3-45B5-8A9F-E3E5AF9F2F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E9BE5A-AFB5-486D-833E-88297FCC59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B4468-360D-4E4E-93A1-05F156368EE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142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147F87-0A5E-48FE-97D9-645CD456B3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611E82-39F3-4259-A408-823DB3922B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A886A0-6789-4DCD-B7B7-0911A60EC7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3BCF5-36F5-45D5-8962-554541B0C41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703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4FE016-FB60-44B0-BA6B-1240EE35FE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AD330C-D0B6-4A2D-8054-461C0EADF1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BFB01D-5E3D-4985-8C05-4A67FB7E9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F77F20-888A-4694-9999-F527B8C0EE5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6449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48BCAC-622D-4830-A09E-D788DD4FC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DC4C0F-703D-418E-861F-D4683C6647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E17BB0-6FD4-4468-ADB3-609913970E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930E6C-2340-4BF5-AED3-39014F0E27D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620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39C5CE-6A72-46D8-BCC0-E06260A39D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F0735B-A628-4267-9BA4-47E9DBD882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89A3EC-3186-4DBB-BD58-DB632BA4BB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7D0B6-3DE0-4128-BF3C-8A7A5437DC6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318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4488CB-DEBB-42F5-A679-F1E40A04A3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A9BF22-B34C-4B62-A8C4-9EFD3E2DD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233CEB-D179-4A2C-8620-41FDE23A3D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907CE-A45B-4BD3-817D-1B7FA52D01E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9587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99A596-F00D-4814-A834-64B7D7B93F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3FFD779-968A-444D-8E5E-3A301942F3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55C0F97-E3F7-4D52-B667-D6F5F339C9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8F540C-F9A0-49DC-AFB2-0DFE959DC94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363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D57A727-8C7B-4589-B2B0-6523443735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9F90924-E199-4F6F-97FB-40684004DB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BA25DFB-CED8-4823-9D38-B3D2EF3ED1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29FE2-028E-4E50-929B-95DB356B13E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100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CAD856-555D-47F6-8902-F038ED6271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DE440F-0F9F-4080-BC19-7FD0D5CE7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1B7E3B8-0536-4C7D-BEE4-9D015EF32E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C882F7-71EA-49FD-98D0-BE4326D8E4B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5737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25667F-4A82-4413-A5FE-4EDD9C23F8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95EACF-3EE3-4582-96C7-E2FB29C959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417C93-1974-46F2-9A6A-F00C0C86A4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B91AD-888F-4CEB-8EE8-EBA4F1C8889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103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2040EB-7690-468A-BCD3-AE262CD898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F407D7-5670-4465-9880-8787C1DCC3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1589A3-D321-4890-AED1-DF2852AA6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F25918-6ECE-4C47-BB9F-FE0DB2FEBFB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329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2D08A4E-845E-4352-98F1-94B6F42F68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6DFDC57-B794-4B9E-BBA9-7FB89B9C30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7EA7EF-A9CB-4C75-B457-60D670A23F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F4FB8EC-47F6-4EE4-90AD-7DB7C315E1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C4031D9-0581-4934-85E4-DCBF9CB3FA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/>
            </a:lvl1pPr>
          </a:lstStyle>
          <a:p>
            <a:fld id="{9E8FA0DF-DD94-4913-BC0F-C10A9A6362B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065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54722715-5B9C-42D7-B926-60F8D846BF06}"/>
              </a:ext>
            </a:extLst>
          </p:cNvPr>
          <p:cNvSpPr/>
          <p:nvPr/>
        </p:nvSpPr>
        <p:spPr>
          <a:xfrm>
            <a:off x="1250678" y="2281024"/>
            <a:ext cx="1092266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우리 주 님 의 손 길    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닿는곳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에     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나사로가다시살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86F2A54-A129-461C-A5DF-F2C47994EA35}"/>
              </a:ext>
            </a:extLst>
          </p:cNvPr>
          <p:cNvSpPr/>
          <p:nvPr/>
        </p:nvSpPr>
        <p:spPr>
          <a:xfrm>
            <a:off x="9331526" y="7683"/>
            <a:ext cx="2841812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0762688E-2060-47C5-B669-A53CB3963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2" y="543633"/>
            <a:ext cx="12192000" cy="1760819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346E653C-62B8-47A8-AAC9-A103EE05A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0852"/>
            <a:ext cx="12192000" cy="1901982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42624314-935A-4FB7-ABEC-C388E3F8A702}"/>
              </a:ext>
            </a:extLst>
          </p:cNvPr>
          <p:cNvSpPr/>
          <p:nvPr/>
        </p:nvSpPr>
        <p:spPr>
          <a:xfrm>
            <a:off x="1166703" y="4927519"/>
            <a:ext cx="1092266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아 나 </a:t>
            </a:r>
            <a:r>
              <a:rPr lang="en-US" altLang="ko-KR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-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듯       죄로 죽 게  된 영 혼    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건져내 </a:t>
            </a:r>
            <a:r>
              <a:rPr lang="ko-KR" altLang="en-US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사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8717DFA-7A0F-4514-9469-7776AFA4E70A}"/>
              </a:ext>
            </a:extLst>
          </p:cNvPr>
          <p:cNvSpPr/>
          <p:nvPr/>
        </p:nvSpPr>
        <p:spPr>
          <a:xfrm>
            <a:off x="531847" y="7683"/>
            <a:ext cx="3107093" cy="5359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600" dirty="0">
                <a:solidFill>
                  <a:srgbClr val="00206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능하신 주의 손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54722715-5B9C-42D7-B926-60F8D846BF06}"/>
              </a:ext>
            </a:extLst>
          </p:cNvPr>
          <p:cNvSpPr/>
          <p:nvPr/>
        </p:nvSpPr>
        <p:spPr>
          <a:xfrm>
            <a:off x="1250678" y="2281024"/>
            <a:ext cx="1092266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다시 살 리 신    내    주 의  손            능 력 의  보  혈 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86F2A54-A129-461C-A5DF-F2C47994EA35}"/>
              </a:ext>
            </a:extLst>
          </p:cNvPr>
          <p:cNvSpPr/>
          <p:nvPr/>
        </p:nvSpPr>
        <p:spPr>
          <a:xfrm>
            <a:off x="9331526" y="7683"/>
            <a:ext cx="2841812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2624314-935A-4FB7-ABEC-C388E3F8A702}"/>
              </a:ext>
            </a:extLst>
          </p:cNvPr>
          <p:cNvSpPr/>
          <p:nvPr/>
        </p:nvSpPr>
        <p:spPr>
          <a:xfrm>
            <a:off x="1250678" y="4629763"/>
            <a:ext cx="1092266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흐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르 는 손      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죄로죽게된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우 리   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영생얻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네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E9D627D-94FE-42EE-A5D8-411D679069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" y="584815"/>
            <a:ext cx="12192000" cy="1714152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60800628-2FC2-4170-BA17-0FBA46E27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" y="3129956"/>
            <a:ext cx="12192000" cy="136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225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54722715-5B9C-42D7-B926-60F8D846BF06}"/>
              </a:ext>
            </a:extLst>
          </p:cNvPr>
          <p:cNvSpPr/>
          <p:nvPr/>
        </p:nvSpPr>
        <p:spPr>
          <a:xfrm>
            <a:off x="1250678" y="2281024"/>
            <a:ext cx="1092266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병  든 자 주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께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    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찾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 아 오 면         깨   끗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함 을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86F2A54-A129-461C-A5DF-F2C47994EA35}"/>
              </a:ext>
            </a:extLst>
          </p:cNvPr>
          <p:cNvSpPr/>
          <p:nvPr/>
        </p:nvSpPr>
        <p:spPr>
          <a:xfrm>
            <a:off x="9331526" y="7683"/>
            <a:ext cx="2841812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2624314-935A-4FB7-ABEC-C388E3F8A702}"/>
              </a:ext>
            </a:extLst>
          </p:cNvPr>
          <p:cNvSpPr/>
          <p:nvPr/>
        </p:nvSpPr>
        <p:spPr>
          <a:xfrm>
            <a:off x="1250678" y="4629763"/>
            <a:ext cx="1092266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 - -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얻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r>
              <a:rPr lang="en-US" altLang="ko-KR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 </a:t>
            </a:r>
            <a:r>
              <a:rPr lang="ko-KR" altLang="en-US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네         뭇생명살 린      능    하신 주의 손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8DCF7E5-4C8C-4852-A13D-05BF9E25B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9" y="600698"/>
            <a:ext cx="12192000" cy="155753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43D58D9B-8675-48C6-9FAC-8D128DA47E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59825"/>
            <a:ext cx="12192000" cy="178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10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54722715-5B9C-42D7-B926-60F8D846BF06}"/>
              </a:ext>
            </a:extLst>
          </p:cNvPr>
          <p:cNvSpPr/>
          <p:nvPr/>
        </p:nvSpPr>
        <p:spPr>
          <a:xfrm>
            <a:off x="1101388" y="2281148"/>
            <a:ext cx="1092266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  </a:t>
            </a:r>
            <a:r>
              <a:rPr lang="ko-KR" altLang="en-US" sz="3600" dirty="0" err="1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영광중에계신</a:t>
            </a:r>
            <a:r>
              <a:rPr lang="en-US" altLang="ko-KR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-</a:t>
            </a:r>
            <a:r>
              <a:rPr lang="ko-KR" altLang="en-US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 주</a:t>
            </a:r>
            <a:r>
              <a:rPr lang="en-US" altLang="ko-KR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-     </a:t>
            </a:r>
            <a:r>
              <a:rPr lang="ko-KR" altLang="en-US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여          </a:t>
            </a:r>
            <a:r>
              <a:rPr lang="en-US" altLang="ko-KR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86F2A54-A129-461C-A5DF-F2C47994EA35}"/>
              </a:ext>
            </a:extLst>
          </p:cNvPr>
          <p:cNvSpPr/>
          <p:nvPr/>
        </p:nvSpPr>
        <p:spPr>
          <a:xfrm>
            <a:off x="9331526" y="7683"/>
            <a:ext cx="2841812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025122E-F599-490A-9CFA-F2326DB274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" y="288798"/>
            <a:ext cx="9322201" cy="199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42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54722715-5B9C-42D7-B926-60F8D846BF06}"/>
              </a:ext>
            </a:extLst>
          </p:cNvPr>
          <p:cNvSpPr/>
          <p:nvPr/>
        </p:nvSpPr>
        <p:spPr>
          <a:xfrm>
            <a:off x="1250678" y="2281024"/>
            <a:ext cx="1092266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우리 주 님 의 손 길    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닿는곳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에     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나사로가다시살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86F2A54-A129-461C-A5DF-F2C47994EA35}"/>
              </a:ext>
            </a:extLst>
          </p:cNvPr>
          <p:cNvSpPr/>
          <p:nvPr/>
        </p:nvSpPr>
        <p:spPr>
          <a:xfrm>
            <a:off x="9331526" y="7683"/>
            <a:ext cx="2841812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0762688E-2060-47C5-B669-A53CB3963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2" y="543633"/>
            <a:ext cx="12192000" cy="1760819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346E653C-62B8-47A8-AAC9-A103EE05A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0852"/>
            <a:ext cx="12192000" cy="1901982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42624314-935A-4FB7-ABEC-C388E3F8A702}"/>
              </a:ext>
            </a:extLst>
          </p:cNvPr>
          <p:cNvSpPr/>
          <p:nvPr/>
        </p:nvSpPr>
        <p:spPr>
          <a:xfrm>
            <a:off x="1157372" y="4964841"/>
            <a:ext cx="1092266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아나</a:t>
            </a:r>
            <a:r>
              <a:rPr lang="en-US" altLang="ko-KR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-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듯         죄로 병 든 내 영 혼    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건져내 </a:t>
            </a:r>
            <a:r>
              <a:rPr lang="ko-KR" altLang="en-US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사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56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54722715-5B9C-42D7-B926-60F8D846BF06}"/>
              </a:ext>
            </a:extLst>
          </p:cNvPr>
          <p:cNvSpPr/>
          <p:nvPr/>
        </p:nvSpPr>
        <p:spPr>
          <a:xfrm>
            <a:off x="1250678" y="2262362"/>
            <a:ext cx="1092266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구원 해 주 신    내    주 의  손            구 원 의  능  력 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86F2A54-A129-461C-A5DF-F2C47994EA35}"/>
              </a:ext>
            </a:extLst>
          </p:cNvPr>
          <p:cNvSpPr/>
          <p:nvPr/>
        </p:nvSpPr>
        <p:spPr>
          <a:xfrm>
            <a:off x="9331526" y="7683"/>
            <a:ext cx="2841812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2624314-935A-4FB7-ABEC-C388E3F8A702}"/>
              </a:ext>
            </a:extLst>
          </p:cNvPr>
          <p:cNvSpPr/>
          <p:nvPr/>
        </p:nvSpPr>
        <p:spPr>
          <a:xfrm>
            <a:off x="1250678" y="4611101"/>
            <a:ext cx="1092266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힘 과 소 망      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죄로병든내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영 혼   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구원얻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네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E9D627D-94FE-42EE-A5D8-411D679069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" y="584815"/>
            <a:ext cx="12192000" cy="1714152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60800628-2FC2-4170-BA17-0FBA46E27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" y="3129956"/>
            <a:ext cx="12192000" cy="136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026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54722715-5B9C-42D7-B926-60F8D846BF06}"/>
              </a:ext>
            </a:extLst>
          </p:cNvPr>
          <p:cNvSpPr/>
          <p:nvPr/>
        </p:nvSpPr>
        <p:spPr>
          <a:xfrm>
            <a:off x="1250678" y="2281024"/>
            <a:ext cx="1092266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병  든 자 주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께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   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찾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 아 오 면         깨  끗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함  을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86F2A54-A129-461C-A5DF-F2C47994EA35}"/>
              </a:ext>
            </a:extLst>
          </p:cNvPr>
          <p:cNvSpPr/>
          <p:nvPr/>
        </p:nvSpPr>
        <p:spPr>
          <a:xfrm>
            <a:off x="9331526" y="7683"/>
            <a:ext cx="2841812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2624314-935A-4FB7-ABEC-C388E3F8A702}"/>
              </a:ext>
            </a:extLst>
          </p:cNvPr>
          <p:cNvSpPr/>
          <p:nvPr/>
        </p:nvSpPr>
        <p:spPr>
          <a:xfrm>
            <a:off x="1250678" y="4629763"/>
            <a:ext cx="1092266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 - -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얻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r>
              <a:rPr lang="en-US" altLang="ko-KR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 </a:t>
            </a:r>
            <a:r>
              <a:rPr lang="ko-KR" altLang="en-US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네         뭇생명살 린      능   하신 주의 손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8DCF7E5-4C8C-4852-A13D-05BF9E25B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19" y="600698"/>
            <a:ext cx="12192000" cy="155753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43D58D9B-8675-48C6-9FAC-8D128DA47E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59825"/>
            <a:ext cx="12192000" cy="178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351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54722715-5B9C-42D7-B926-60F8D846BF06}"/>
              </a:ext>
            </a:extLst>
          </p:cNvPr>
          <p:cNvSpPr/>
          <p:nvPr/>
        </p:nvSpPr>
        <p:spPr>
          <a:xfrm>
            <a:off x="1110344" y="2281024"/>
            <a:ext cx="8080310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  </a:t>
            </a:r>
            <a:r>
              <a:rPr lang="ko-KR" altLang="en-US" sz="3600" dirty="0" err="1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나의맘에평안</a:t>
            </a:r>
            <a:r>
              <a:rPr lang="en-US" altLang="ko-KR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- </a:t>
            </a:r>
            <a:r>
              <a:rPr lang="ko-KR" altLang="en-US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주 </a:t>
            </a:r>
            <a:r>
              <a:rPr lang="en-US" altLang="ko-KR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-    </a:t>
            </a:r>
            <a:r>
              <a:rPr lang="ko-KR" altLang="en-US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네         </a:t>
            </a:r>
            <a:r>
              <a:rPr lang="en-US" altLang="ko-KR" sz="3600" dirty="0">
                <a:solidFill>
                  <a:srgbClr val="7030A0"/>
                </a:solidFill>
                <a:latin typeface="조선견고딕" panose="02030504000101010101" pitchFamily="18" charset="-127"/>
                <a:ea typeface="조선견고딕" panose="02030504000101010101" pitchFamily="18" charset="-127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86F2A54-A129-461C-A5DF-F2C47994EA35}"/>
              </a:ext>
            </a:extLst>
          </p:cNvPr>
          <p:cNvSpPr/>
          <p:nvPr/>
        </p:nvSpPr>
        <p:spPr>
          <a:xfrm>
            <a:off x="9331526" y="7683"/>
            <a:ext cx="2841812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025122E-F599-490A-9CFA-F2326DB274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" y="288798"/>
            <a:ext cx="9322201" cy="199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753748"/>
      </p:ext>
    </p:extLst>
  </p:cSld>
  <p:clrMapOvr>
    <a:masterClrMapping/>
  </p:clrMapOvr>
</p:sld>
</file>

<file path=ppt/theme/theme1.xml><?xml version="1.0" encoding="utf-8"?>
<a:theme xmlns:a="http://schemas.openxmlformats.org/drawingml/2006/main" name="4_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180</Words>
  <Application>Microsoft Office PowerPoint</Application>
  <PresentationFormat>와이드스크린</PresentationFormat>
  <Paragraphs>15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굴림</vt:lpstr>
      <vt:lpstr>조선견고딕</vt:lpstr>
      <vt:lpstr>4_기본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 병진</dc:creator>
  <cp:lastModifiedBy>정 병진</cp:lastModifiedBy>
  <cp:revision>11</cp:revision>
  <dcterms:created xsi:type="dcterms:W3CDTF">2024-11-17T08:59:41Z</dcterms:created>
  <dcterms:modified xsi:type="dcterms:W3CDTF">2025-02-01T13:58:20Z</dcterms:modified>
</cp:coreProperties>
</file>