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564243" r:id="rId1"/>
    <p:sldMasterId id="2147573430" r:id="rId2"/>
  </p:sldMasterIdLst>
  <p:notesMasterIdLst>
    <p:notesMasterId r:id="rId9"/>
  </p:notesMasterIdLst>
  <p:sldIdLst>
    <p:sldId id="5331" r:id="rId3"/>
    <p:sldId id="10497" r:id="rId4"/>
    <p:sldId id="10498" r:id="rId5"/>
    <p:sldId id="10499" r:id="rId6"/>
    <p:sldId id="10500" r:id="rId7"/>
    <p:sldId id="10501" r:id="rId8"/>
  </p:sldIdLst>
  <p:sldSz cx="12192000" cy="6858000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HY울릉도B" panose="02030600000101010101" pitchFamily="18" charset="-127"/>
        <a:ea typeface="HY울릉도B" panose="02030600000101010101" pitchFamily="18" charset="-127"/>
        <a:cs typeface="+mn-cs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HY울릉도B" panose="02030600000101010101" pitchFamily="18" charset="-127"/>
        <a:ea typeface="HY울릉도B" panose="02030600000101010101" pitchFamily="18" charset="-127"/>
        <a:cs typeface="+mn-cs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HY울릉도B" panose="02030600000101010101" pitchFamily="18" charset="-127"/>
        <a:ea typeface="HY울릉도B" panose="02030600000101010101" pitchFamily="18" charset="-127"/>
        <a:cs typeface="+mn-cs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HY울릉도B" panose="02030600000101010101" pitchFamily="18" charset="-127"/>
        <a:ea typeface="HY울릉도B" panose="02030600000101010101" pitchFamily="18" charset="-127"/>
        <a:cs typeface="+mn-cs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HY울릉도B" panose="02030600000101010101" pitchFamily="18" charset="-127"/>
        <a:ea typeface="HY울릉도B" panose="02030600000101010101" pitchFamily="18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HY울릉도B" panose="02030600000101010101" pitchFamily="18" charset="-127"/>
        <a:ea typeface="HY울릉도B" panose="02030600000101010101" pitchFamily="18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HY울릉도B" panose="02030600000101010101" pitchFamily="18" charset="-127"/>
        <a:ea typeface="HY울릉도B" panose="02030600000101010101" pitchFamily="18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HY울릉도B" panose="02030600000101010101" pitchFamily="18" charset="-127"/>
        <a:ea typeface="HY울릉도B" panose="02030600000101010101" pitchFamily="18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HY울릉도B" panose="02030600000101010101" pitchFamily="18" charset="-127"/>
        <a:ea typeface="HY울릉도B" panose="02030600000101010101" pitchFamily="18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C5104"/>
    <a:srgbClr val="D6BBEB"/>
    <a:srgbClr val="0000FF"/>
    <a:srgbClr val="FFFF00"/>
    <a:srgbClr val="FF00FF"/>
    <a:srgbClr val="FFFFCC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94614" autoAdjust="0"/>
  </p:normalViewPr>
  <p:slideViewPr>
    <p:cSldViewPr>
      <p:cViewPr varScale="1">
        <p:scale>
          <a:sx n="108" d="100"/>
          <a:sy n="108" d="100"/>
        </p:scale>
        <p:origin x="636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6D460965-6338-4767-9455-37B06EE832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latinLnBrk="1" hangingPunct="1">
              <a:defRPr sz="12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8F4BF7AC-2B7D-47E8-B96D-818BAA49F2B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latinLnBrk="1" hangingPunct="1">
              <a:defRPr sz="1200"/>
            </a:lvl1pPr>
          </a:lstStyle>
          <a:p>
            <a:pPr>
              <a:defRPr/>
            </a:pPr>
            <a:fld id="{2D780972-E24E-4642-9A9B-69C9CD6AAF66}" type="datetimeFigureOut">
              <a:rPr lang="ko-KR" altLang="en-US"/>
              <a:pPr>
                <a:defRPr/>
              </a:pPr>
              <a:t>2021-08-08</a:t>
            </a:fld>
            <a:endParaRPr lang="ko-KR" altLang="en-US"/>
          </a:p>
        </p:txBody>
      </p:sp>
      <p:sp>
        <p:nvSpPr>
          <p:cNvPr id="4" name="슬라이드 이미지 개체 틀 3">
            <a:extLst>
              <a:ext uri="{FF2B5EF4-FFF2-40B4-BE49-F238E27FC236}">
                <a16:creationId xmlns:a16="http://schemas.microsoft.com/office/drawing/2014/main" id="{6D47B0DD-9227-4C91-88C5-1FF0F02C069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>
            <a:extLst>
              <a:ext uri="{FF2B5EF4-FFF2-40B4-BE49-F238E27FC236}">
                <a16:creationId xmlns:a16="http://schemas.microsoft.com/office/drawing/2014/main" id="{09EA4F55-B845-411D-A87C-50F02D4699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9789E40-CF3E-4A33-97E5-B822DD977CA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latinLnBrk="1" hangingPunct="1">
              <a:defRPr sz="12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1955F3A-7E78-46D5-9809-C487CA9441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/>
            </a:lvl1pPr>
          </a:lstStyle>
          <a:p>
            <a:pPr>
              <a:defRPr/>
            </a:pPr>
            <a:fld id="{4BB69BDD-BBAE-4AC2-BD66-ED31CD523F2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217946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3366566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6835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235149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28209138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</p:spTree>
    <p:extLst>
      <p:ext uri="{BB962C8B-B14F-4D97-AF65-F5344CB8AC3E}">
        <p14:creationId xmlns:p14="http://schemas.microsoft.com/office/powerpoint/2010/main" val="30753139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23" indent="0">
              <a:buNone/>
              <a:defRPr sz="2000"/>
            </a:lvl2pPr>
            <a:lvl3pPr marL="914446" indent="0">
              <a:buNone/>
              <a:defRPr sz="1800"/>
            </a:lvl3pPr>
            <a:lvl4pPr marL="1371669" indent="0">
              <a:buNone/>
              <a:defRPr sz="1600"/>
            </a:lvl4pPr>
            <a:lvl5pPr marL="1828891" indent="0">
              <a:buNone/>
              <a:defRPr sz="1600"/>
            </a:lvl5pPr>
            <a:lvl6pPr marL="2286114" indent="0">
              <a:buNone/>
              <a:defRPr sz="1600"/>
            </a:lvl6pPr>
            <a:lvl7pPr marL="2743337" indent="0">
              <a:buNone/>
              <a:defRPr sz="1600"/>
            </a:lvl7pPr>
            <a:lvl8pPr marL="3200560" indent="0">
              <a:buNone/>
              <a:defRPr sz="1600"/>
            </a:lvl8pPr>
            <a:lvl9pPr marL="3657783" indent="0">
              <a:buNone/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</p:spTree>
    <p:extLst>
      <p:ext uri="{BB962C8B-B14F-4D97-AF65-F5344CB8AC3E}">
        <p14:creationId xmlns:p14="http://schemas.microsoft.com/office/powerpoint/2010/main" val="2677209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6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</p:spTree>
    <p:extLst>
      <p:ext uri="{BB962C8B-B14F-4D97-AF65-F5344CB8AC3E}">
        <p14:creationId xmlns:p14="http://schemas.microsoft.com/office/powerpoint/2010/main" val="32019261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</p:spTree>
    <p:extLst>
      <p:ext uri="{BB962C8B-B14F-4D97-AF65-F5344CB8AC3E}">
        <p14:creationId xmlns:p14="http://schemas.microsoft.com/office/powerpoint/2010/main" val="17054153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360941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77954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</p:spTree>
    <p:extLst>
      <p:ext uri="{BB962C8B-B14F-4D97-AF65-F5344CB8AC3E}">
        <p14:creationId xmlns:p14="http://schemas.microsoft.com/office/powerpoint/2010/main" val="1754116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28325360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</p:spTree>
    <p:extLst>
      <p:ext uri="{BB962C8B-B14F-4D97-AF65-F5344CB8AC3E}">
        <p14:creationId xmlns:p14="http://schemas.microsoft.com/office/powerpoint/2010/main" val="40221986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</p:spTree>
    <p:extLst>
      <p:ext uri="{BB962C8B-B14F-4D97-AF65-F5344CB8AC3E}">
        <p14:creationId xmlns:p14="http://schemas.microsoft.com/office/powerpoint/2010/main" val="27440592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6835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</p:spTree>
    <p:extLst>
      <p:ext uri="{BB962C8B-B14F-4D97-AF65-F5344CB8AC3E}">
        <p14:creationId xmlns:p14="http://schemas.microsoft.com/office/powerpoint/2010/main" val="986110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23" indent="0">
              <a:buNone/>
              <a:defRPr sz="2000"/>
            </a:lvl2pPr>
            <a:lvl3pPr marL="914446" indent="0">
              <a:buNone/>
              <a:defRPr sz="1800"/>
            </a:lvl3pPr>
            <a:lvl4pPr marL="1371669" indent="0">
              <a:buNone/>
              <a:defRPr sz="1600"/>
            </a:lvl4pPr>
            <a:lvl5pPr marL="1828891" indent="0">
              <a:buNone/>
              <a:defRPr sz="1600"/>
            </a:lvl5pPr>
            <a:lvl6pPr marL="2286114" indent="0">
              <a:buNone/>
              <a:defRPr sz="1600"/>
            </a:lvl6pPr>
            <a:lvl7pPr marL="2743337" indent="0">
              <a:buNone/>
              <a:defRPr sz="1600"/>
            </a:lvl7pPr>
            <a:lvl8pPr marL="3200560" indent="0">
              <a:buNone/>
              <a:defRPr sz="1600"/>
            </a:lvl8pPr>
            <a:lvl9pPr marL="3657783" indent="0">
              <a:buNone/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218948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6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4165221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922166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773928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0828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7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673471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7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3107965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14FE6884-5871-4391-9868-F276707E102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9713" y="6359525"/>
            <a:ext cx="8096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latinLnBrk="1" hangingPunct="1"/>
            <a:fld id="{199CCCC5-DA55-4FA7-9E08-544419676A30}" type="slidenum">
              <a:rPr lang="en-US" altLang="ko-KR" sz="2000" b="1">
                <a:solidFill>
                  <a:srgbClr val="FFFFFF"/>
                </a:solidFill>
                <a:latin typeface="Times New Roman" panose="02020603050405020304" pitchFamily="18" charset="0"/>
              </a:rPr>
              <a:pPr eaLnBrk="1" latinLnBrk="1" hangingPunct="1"/>
              <a:t>‹#›</a:t>
            </a:fld>
            <a:r>
              <a:rPr lang="en-US" altLang="ko-KR" sz="2000" b="1">
                <a:solidFill>
                  <a:srgbClr val="FFFFFF"/>
                </a:solidFill>
                <a:latin typeface="Times New Roman" panose="02020603050405020304" pitchFamily="18" charset="0"/>
              </a:rPr>
              <a:t>/12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72975" r:id="rId1"/>
    <p:sldLayoutId id="2147572976" r:id="rId2"/>
    <p:sldLayoutId id="2147572977" r:id="rId3"/>
    <p:sldLayoutId id="2147572978" r:id="rId4"/>
    <p:sldLayoutId id="2147572979" r:id="rId5"/>
    <p:sldLayoutId id="2147572980" r:id="rId6"/>
    <p:sldLayoutId id="2147572981" r:id="rId7"/>
    <p:sldLayoutId id="2147572982" r:id="rId8"/>
    <p:sldLayoutId id="2147572983" r:id="rId9"/>
    <p:sldLayoutId id="2147572984" r:id="rId10"/>
    <p:sldLayoutId id="2147572985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5pPr>
      <a:lvl6pPr marL="457223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6pPr>
      <a:lvl7pPr marL="914446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7pPr>
      <a:lvl8pPr marL="1371669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8pPr>
      <a:lvl9pPr marL="1828891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9CD4DEDB-7313-413A-A16E-2B895B4C553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9184" y="6359525"/>
            <a:ext cx="68159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fld id="{57A2D497-CC10-44EC-AD0E-74843B5631E9}" type="slidenum">
              <a:rPr lang="en-US" altLang="ko-KR" sz="2000" b="1">
                <a:solidFill>
                  <a:srgbClr val="FFFFFF"/>
                </a:solidFill>
                <a:latin typeface="Times New Roman" panose="02020603050405020304" pitchFamily="18" charset="0"/>
              </a:rPr>
              <a:pPr/>
              <a:t>‹#›</a:t>
            </a:fld>
            <a:r>
              <a:rPr lang="en-US" altLang="ko-KR" sz="2000" b="1">
                <a:solidFill>
                  <a:srgbClr val="FFFFFF"/>
                </a:solidFill>
                <a:latin typeface="Times New Roman" panose="02020603050405020304" pitchFamily="18" charset="0"/>
              </a:rPr>
              <a:t>/9</a:t>
            </a:r>
          </a:p>
        </p:txBody>
      </p:sp>
    </p:spTree>
    <p:extLst>
      <p:ext uri="{BB962C8B-B14F-4D97-AF65-F5344CB8AC3E}">
        <p14:creationId xmlns:p14="http://schemas.microsoft.com/office/powerpoint/2010/main" val="2720005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73431" r:id="rId1"/>
    <p:sldLayoutId id="2147573432" r:id="rId2"/>
    <p:sldLayoutId id="2147573433" r:id="rId3"/>
    <p:sldLayoutId id="2147573434" r:id="rId4"/>
    <p:sldLayoutId id="2147573435" r:id="rId5"/>
    <p:sldLayoutId id="2147573436" r:id="rId6"/>
    <p:sldLayoutId id="2147573437" r:id="rId7"/>
    <p:sldLayoutId id="2147573438" r:id="rId8"/>
    <p:sldLayoutId id="2147573439" r:id="rId9"/>
    <p:sldLayoutId id="2147573440" r:id="rId10"/>
    <p:sldLayoutId id="2147573441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5pPr>
      <a:lvl6pPr marL="457223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6pPr>
      <a:lvl7pPr marL="914446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7pPr>
      <a:lvl8pPr marL="1371669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8pPr>
      <a:lvl9pPr marL="1828891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9pPr>
    </p:titleStyle>
    <p:bodyStyle>
      <a:lvl1pPr marL="342917" indent="-342917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87" indent="-285764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AD916BCC-6152-4788-94AF-844EF4D29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188913"/>
            <a:ext cx="8229600" cy="13843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r>
              <a:rPr lang="ko-KR" altLang="en-US" sz="4800" kern="0" dirty="0" err="1">
                <a:solidFill>
                  <a:srgbClr val="00206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주일오후찬양예배설교</a:t>
            </a:r>
            <a:endParaRPr lang="ko-KR" altLang="en-US" sz="4800" kern="0" dirty="0">
              <a:solidFill>
                <a:srgbClr val="002060"/>
              </a:solidFill>
              <a:latin typeface="조선견고딕" panose="02030504000101010101" pitchFamily="18" charset="-127"/>
              <a:ea typeface="조선견고딕" panose="02030504000101010101" pitchFamily="18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C109A9-BF16-4565-A1EA-BE573031F156}"/>
              </a:ext>
            </a:extLst>
          </p:cNvPr>
          <p:cNvSpPr txBox="1"/>
          <p:nvPr/>
        </p:nvSpPr>
        <p:spPr bwMode="auto">
          <a:xfrm>
            <a:off x="4090988" y="1412875"/>
            <a:ext cx="4032250" cy="461963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altLang="ko-KR" sz="2400" spc="-1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2021.08.08(</a:t>
            </a:r>
            <a:r>
              <a:rPr lang="ko-KR" altLang="en-US" sz="2400" spc="-1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주일</a:t>
            </a:r>
            <a:r>
              <a:rPr lang="en-US" altLang="ko-KR" sz="2400" spc="-1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</a:t>
            </a:r>
            <a:endParaRPr lang="ko-KR" altLang="en-US" sz="2400" spc="-1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7E0C426-5DE4-4916-B74C-5BBCD5FCBC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384" y="1988840"/>
            <a:ext cx="11017224" cy="4176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726" indent="-228611" algn="l" defTabSz="914446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9" indent="-228611" algn="l" defTabSz="914446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1" indent="-228611" algn="l" defTabSz="914446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4" indent="-228611" algn="l" defTabSz="914446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FontTx/>
              <a:buNone/>
              <a:defRPr/>
            </a:pPr>
            <a:r>
              <a:rPr lang="en-US" altLang="ko-KR" sz="6000" b="1" dirty="0">
                <a:solidFill>
                  <a:srgbClr val="FF0000"/>
                </a:solidFill>
                <a:latin typeface="조선굵은고딕" panose="02030504000101010101" pitchFamily="18" charset="-127"/>
                <a:ea typeface="조선굵은고딕" panose="02030504000101010101" pitchFamily="18" charset="-127"/>
              </a:rPr>
              <a:t>“</a:t>
            </a:r>
            <a:r>
              <a:rPr lang="ko-KR" altLang="en-US" sz="6000" b="1" dirty="0">
                <a:solidFill>
                  <a:srgbClr val="FF0000"/>
                </a:solidFill>
                <a:latin typeface="조선굵은고딕" panose="02030504000101010101" pitchFamily="18" charset="-127"/>
                <a:ea typeface="조선굵은고딕" panose="02030504000101010101" pitchFamily="18" charset="-127"/>
              </a:rPr>
              <a:t>우리가 싸워야 할 </a:t>
            </a:r>
            <a:endParaRPr lang="en-US" altLang="ko-KR" sz="6000" b="1" dirty="0">
              <a:solidFill>
                <a:srgbClr val="FF0000"/>
              </a:solidFill>
              <a:latin typeface="조선굵은고딕" panose="02030504000101010101" pitchFamily="18" charset="-127"/>
              <a:ea typeface="조선굵은고딕" panose="02030504000101010101" pitchFamily="18" charset="-127"/>
            </a:endParaRPr>
          </a:p>
          <a:p>
            <a:pPr marL="0" indent="0" algn="ctr" eaLnBrk="1" hangingPunct="1">
              <a:buFontTx/>
              <a:buNone/>
              <a:defRPr/>
            </a:pPr>
            <a:r>
              <a:rPr lang="ko-KR" altLang="en-US" sz="6000" b="1" dirty="0">
                <a:solidFill>
                  <a:srgbClr val="FF0000"/>
                </a:solidFill>
                <a:latin typeface="조선굵은고딕" panose="02030504000101010101" pitchFamily="18" charset="-127"/>
                <a:ea typeface="조선굵은고딕" panose="02030504000101010101" pitchFamily="18" charset="-127"/>
              </a:rPr>
              <a:t>영적 전쟁의 대상은 누구인가</a:t>
            </a:r>
            <a:r>
              <a:rPr lang="en-US" altLang="ko-KR" sz="6000" b="1" dirty="0">
                <a:solidFill>
                  <a:srgbClr val="FF0000"/>
                </a:solidFill>
                <a:latin typeface="조선굵은고딕" panose="02030504000101010101" pitchFamily="18" charset="-127"/>
                <a:ea typeface="조선굵은고딕" panose="02030504000101010101" pitchFamily="18" charset="-127"/>
              </a:rPr>
              <a:t>?”</a:t>
            </a:r>
          </a:p>
          <a:p>
            <a:pPr marL="397764" indent="-397764" algn="ctr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en-US" altLang="ko-K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( </a:t>
            </a:r>
            <a:r>
              <a:rPr lang="ko-KR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에베소서 </a:t>
            </a:r>
            <a:r>
              <a:rPr lang="en-US" altLang="ko-K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6:13~16 )</a:t>
            </a:r>
            <a:endParaRPr lang="en-US" altLang="ko-KR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부활B" panose="02030600000101010101" pitchFamily="18" charset="-127"/>
              <a:ea typeface="HY부활B" panose="02030600000101010101" pitchFamily="18" charset="-127"/>
            </a:endParaRPr>
          </a:p>
          <a:p>
            <a:pPr marL="397764" indent="-397764" algn="ctr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/>
            </a:pPr>
            <a:endParaRPr lang="en-US" altLang="ko-KR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부활B" panose="02030600000101010101" pitchFamily="18" charset="-127"/>
              <a:ea typeface="HY부활B" panose="02030600000101010101" pitchFamily="18" charset="-127"/>
            </a:endParaRPr>
          </a:p>
          <a:p>
            <a:pPr marL="397764" indent="-397764" algn="ctr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en-US" altLang="ko-KR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부활B" panose="02030600000101010101" pitchFamily="18" charset="-127"/>
                <a:ea typeface="HY부활B" panose="02030600000101010101" pitchFamily="18" charset="-127"/>
              </a:rPr>
              <a:t>- </a:t>
            </a:r>
            <a:r>
              <a:rPr lang="ko-KR" alt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부활B" panose="02030600000101010101" pitchFamily="18" charset="-127"/>
                <a:ea typeface="HY부활B" panose="02030600000101010101" pitchFamily="18" charset="-127"/>
              </a:rPr>
              <a:t>정병진목사</a:t>
            </a:r>
            <a:r>
              <a:rPr lang="ko-KR" alt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부활B" panose="02030600000101010101" pitchFamily="18" charset="-127"/>
                <a:ea typeface="HY부활B" panose="02030600000101010101" pitchFamily="18" charset="-127"/>
              </a:rPr>
              <a:t> </a:t>
            </a:r>
            <a:r>
              <a:rPr lang="en-US" altLang="ko-KR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부활B" panose="02030600000101010101" pitchFamily="18" charset="-127"/>
                <a:ea typeface="HY부활B" panose="02030600000101010101" pitchFamily="18" charset="-127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4216169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Box 5">
            <a:extLst>
              <a:ext uri="{FF2B5EF4-FFF2-40B4-BE49-F238E27FC236}">
                <a16:creationId xmlns:a16="http://schemas.microsoft.com/office/drawing/2014/main" id="{E995E17B-09D0-494A-BE4C-930D0F58C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92" y="1661312"/>
            <a:ext cx="11412746" cy="311880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R="0" lvl="0" algn="just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tabLst/>
              <a:defRPr/>
            </a:pPr>
            <a:r>
              <a:rPr kumimoji="1" lang="en-US" altLang="ko-KR" sz="3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1</a:t>
            </a:r>
            <a:r>
              <a:rPr kumimoji="1" lang="ko-KR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등급천사</a:t>
            </a:r>
            <a:r>
              <a:rPr kumimoji="1" lang="en-US" altLang="ko-KR" sz="3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(</a:t>
            </a:r>
            <a:r>
              <a:rPr kumimoji="1" lang="ko-KR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상품천사</a:t>
            </a:r>
            <a:r>
              <a:rPr kumimoji="1" lang="en-US" altLang="ko-KR" sz="3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)</a:t>
            </a:r>
          </a:p>
          <a:p>
            <a:pPr marR="0" lvl="0" algn="just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tabLst/>
              <a:defRPr/>
            </a:pPr>
            <a:r>
              <a:rPr lang="en-US" altLang="ko-KR" sz="3600" dirty="0">
                <a:solidFill>
                  <a:srgbClr val="000000"/>
                </a:solidFill>
                <a:latin typeface="서울남산 장체EB" panose="02020503020101020101" pitchFamily="18" charset="-127"/>
                <a:ea typeface="서울남산 장체EB" panose="02020503020101020101" pitchFamily="18" charset="-127"/>
              </a:rPr>
              <a:t>  1)</a:t>
            </a:r>
            <a:r>
              <a:rPr lang="ko-KR" altLang="en-US" sz="3600" dirty="0">
                <a:solidFill>
                  <a:srgbClr val="000000"/>
                </a:solidFill>
                <a:latin typeface="서울남산 장체EB" panose="02020503020101020101" pitchFamily="18" charset="-127"/>
                <a:ea typeface="서울남산 장체EB" panose="02020503020101020101" pitchFamily="18" charset="-127"/>
              </a:rPr>
              <a:t>제</a:t>
            </a:r>
            <a:r>
              <a:rPr lang="en-US" altLang="ko-KR" sz="3600" dirty="0">
                <a:solidFill>
                  <a:srgbClr val="000000"/>
                </a:solidFill>
                <a:latin typeface="서울남산 장체EB" panose="02020503020101020101" pitchFamily="18" charset="-127"/>
                <a:ea typeface="서울남산 장체EB" panose="02020503020101020101" pitchFamily="18" charset="-127"/>
              </a:rPr>
              <a:t>1</a:t>
            </a:r>
            <a:r>
              <a:rPr lang="ko-KR" altLang="en-US" sz="3600" dirty="0">
                <a:solidFill>
                  <a:srgbClr val="000000"/>
                </a:solidFill>
                <a:latin typeface="서울남산 장체EB" panose="02020503020101020101" pitchFamily="18" charset="-127"/>
                <a:ea typeface="서울남산 장체EB" panose="02020503020101020101" pitchFamily="18" charset="-127"/>
              </a:rPr>
              <a:t>계급</a:t>
            </a:r>
            <a:r>
              <a:rPr lang="en-US" altLang="ko-KR" sz="3600" dirty="0">
                <a:solidFill>
                  <a:srgbClr val="000000"/>
                </a:solidFill>
                <a:latin typeface="서울남산 장체EB" panose="02020503020101020101" pitchFamily="18" charset="-127"/>
                <a:ea typeface="서울남산 장체EB" panose="02020503020101020101" pitchFamily="18" charset="-127"/>
              </a:rPr>
              <a:t>: </a:t>
            </a:r>
            <a:r>
              <a:rPr lang="ko-KR" altLang="en-US" sz="3600" dirty="0" err="1">
                <a:solidFill>
                  <a:srgbClr val="000000"/>
                </a:solidFill>
                <a:latin typeface="서울남산 장체EB" panose="02020503020101020101" pitchFamily="18" charset="-127"/>
                <a:ea typeface="서울남산 장체EB" panose="02020503020101020101" pitchFamily="18" charset="-127"/>
              </a:rPr>
              <a:t>스랍천사</a:t>
            </a:r>
            <a:r>
              <a:rPr lang="en-US" altLang="ko-KR" sz="3600" dirty="0">
                <a:solidFill>
                  <a:srgbClr val="000000"/>
                </a:solidFill>
                <a:latin typeface="서울남산 장체EB" panose="02020503020101020101" pitchFamily="18" charset="-127"/>
                <a:ea typeface="서울남산 장체EB" panose="02020503020101020101" pitchFamily="18" charset="-127"/>
              </a:rPr>
              <a:t>(</a:t>
            </a:r>
            <a:r>
              <a:rPr lang="ko-KR" altLang="en-US" sz="3600" dirty="0">
                <a:solidFill>
                  <a:srgbClr val="000000"/>
                </a:solidFill>
                <a:latin typeface="서울남산 장체EB" panose="02020503020101020101" pitchFamily="18" charset="-127"/>
                <a:ea typeface="서울남산 장체EB" panose="02020503020101020101" pitchFamily="18" charset="-127"/>
              </a:rPr>
              <a:t>사</a:t>
            </a:r>
            <a:r>
              <a:rPr lang="en-US" altLang="ko-KR" sz="3600" dirty="0">
                <a:solidFill>
                  <a:srgbClr val="000000"/>
                </a:solidFill>
                <a:latin typeface="서울남산 장체EB" panose="02020503020101020101" pitchFamily="18" charset="-127"/>
                <a:ea typeface="서울남산 장체EB" panose="02020503020101020101" pitchFamily="18" charset="-127"/>
              </a:rPr>
              <a:t>6:2) - </a:t>
            </a:r>
            <a:r>
              <a:rPr lang="ko-KR" altLang="en-US" sz="3600" dirty="0">
                <a:solidFill>
                  <a:srgbClr val="000000"/>
                </a:solidFill>
                <a:latin typeface="서울남산 장체EB" panose="02020503020101020101" pitchFamily="18" charset="-127"/>
                <a:ea typeface="서울남산 장체EB" panose="02020503020101020101" pitchFamily="18" charset="-127"/>
              </a:rPr>
              <a:t>여섯 날개</a:t>
            </a:r>
            <a:endParaRPr lang="en-US" altLang="ko-KR" sz="3600" dirty="0">
              <a:solidFill>
                <a:srgbClr val="000000"/>
              </a:solidFill>
              <a:latin typeface="서울남산 장체EB" panose="02020503020101020101" pitchFamily="18" charset="-127"/>
              <a:ea typeface="서울남산 장체EB" panose="02020503020101020101" pitchFamily="18" charset="-127"/>
            </a:endParaRPr>
          </a:p>
          <a:p>
            <a:pPr marR="0" lvl="0" algn="just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tabLst/>
              <a:defRPr/>
            </a:pPr>
            <a:r>
              <a:rPr kumimoji="1" lang="en-US" altLang="ko-KR" sz="3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 2)</a:t>
            </a:r>
            <a:r>
              <a:rPr kumimoji="1" lang="ko-KR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제</a:t>
            </a:r>
            <a:r>
              <a:rPr kumimoji="1" lang="en-US" altLang="ko-KR" sz="3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2</a:t>
            </a:r>
            <a:r>
              <a:rPr kumimoji="1" lang="ko-KR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계급</a:t>
            </a:r>
            <a:r>
              <a:rPr kumimoji="1" lang="en-US" altLang="ko-KR" sz="3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: </a:t>
            </a:r>
            <a:r>
              <a:rPr kumimoji="1" lang="ko-KR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그룹천사</a:t>
            </a:r>
            <a:r>
              <a:rPr kumimoji="1" lang="en-US" altLang="ko-KR" sz="3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(</a:t>
            </a:r>
            <a:r>
              <a:rPr kumimoji="1" lang="ko-KR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창</a:t>
            </a:r>
            <a:r>
              <a:rPr kumimoji="1" lang="en-US" altLang="ko-KR" sz="3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3:24, </a:t>
            </a:r>
            <a:r>
              <a:rPr kumimoji="1" lang="ko-KR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겔</a:t>
            </a:r>
            <a:r>
              <a:rPr kumimoji="1" lang="en-US" altLang="ko-KR" sz="3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1:4~25, 10:1~22) – </a:t>
            </a:r>
            <a:r>
              <a:rPr kumimoji="1" lang="ko-KR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네 날개</a:t>
            </a:r>
            <a:endParaRPr kumimoji="1" lang="en-US" altLang="ko-KR" sz="36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서울남산 장체EB" panose="02020503020101020101" pitchFamily="18" charset="-127"/>
              <a:ea typeface="서울남산 장체EB" panose="02020503020101020101" pitchFamily="18" charset="-127"/>
              <a:cs typeface="+mn-cs"/>
            </a:endParaRPr>
          </a:p>
          <a:p>
            <a:pPr marR="0" lvl="0" algn="just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tabLst/>
              <a:defRPr/>
            </a:pPr>
            <a:r>
              <a:rPr lang="en-US" altLang="ko-KR" sz="3600" dirty="0">
                <a:solidFill>
                  <a:srgbClr val="000000"/>
                </a:solidFill>
                <a:latin typeface="서울남산 장체EB" panose="02020503020101020101" pitchFamily="18" charset="-127"/>
                <a:ea typeface="서울남산 장체EB" panose="02020503020101020101" pitchFamily="18" charset="-127"/>
              </a:rPr>
              <a:t>                 - </a:t>
            </a:r>
            <a:r>
              <a:rPr lang="ko-KR" altLang="en-US" sz="3600" dirty="0" err="1">
                <a:solidFill>
                  <a:srgbClr val="000000"/>
                </a:solidFill>
                <a:latin typeface="서울남산 장체EB" panose="02020503020101020101" pitchFamily="18" charset="-127"/>
                <a:ea typeface="서울남산 장체EB" panose="02020503020101020101" pitchFamily="18" charset="-127"/>
              </a:rPr>
              <a:t>루시엘</a:t>
            </a:r>
            <a:r>
              <a:rPr lang="en-US" altLang="ko-KR" sz="3600" dirty="0">
                <a:solidFill>
                  <a:srgbClr val="000000"/>
                </a:solidFill>
                <a:latin typeface="서울남산 장체EB" panose="02020503020101020101" pitchFamily="18" charset="-127"/>
                <a:ea typeface="서울남산 장체EB" panose="02020503020101020101" pitchFamily="18" charset="-127"/>
              </a:rPr>
              <a:t>(</a:t>
            </a:r>
            <a:r>
              <a:rPr lang="ko-KR" altLang="en-US" sz="3600" dirty="0">
                <a:solidFill>
                  <a:srgbClr val="000000"/>
                </a:solidFill>
                <a:latin typeface="서울남산 장체EB" panose="02020503020101020101" pitchFamily="18" charset="-127"/>
                <a:ea typeface="서울남산 장체EB" panose="02020503020101020101" pitchFamily="18" charset="-127"/>
              </a:rPr>
              <a:t>겔</a:t>
            </a:r>
            <a:r>
              <a:rPr lang="en-US" altLang="ko-KR" sz="3600" dirty="0">
                <a:solidFill>
                  <a:srgbClr val="000000"/>
                </a:solidFill>
                <a:latin typeface="서울남산 장체EB" panose="02020503020101020101" pitchFamily="18" charset="-127"/>
                <a:ea typeface="서울남산 장체EB" panose="02020503020101020101" pitchFamily="18" charset="-127"/>
              </a:rPr>
              <a:t>28:14)</a:t>
            </a:r>
            <a:endParaRPr kumimoji="1" lang="en-US" altLang="ko-KR" sz="36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서울남산 장체EB" panose="02020503020101020101" pitchFamily="18" charset="-127"/>
              <a:ea typeface="서울남산 장체EB" panose="02020503020101020101" pitchFamily="18" charset="-127"/>
              <a:cs typeface="+mn-cs"/>
            </a:endParaRPr>
          </a:p>
          <a:p>
            <a:pPr marR="0" lvl="0" algn="just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tabLst/>
              <a:defRPr/>
            </a:pPr>
            <a:r>
              <a:rPr kumimoji="1" lang="en-US" altLang="ko-KR" sz="3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 3)</a:t>
            </a:r>
            <a:r>
              <a:rPr kumimoji="1" lang="ko-KR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제</a:t>
            </a:r>
            <a:r>
              <a:rPr kumimoji="1" lang="en-US" altLang="ko-KR" sz="3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3</a:t>
            </a:r>
            <a:r>
              <a:rPr kumimoji="1" lang="ko-KR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계급</a:t>
            </a:r>
            <a:r>
              <a:rPr kumimoji="1" lang="en-US" altLang="ko-KR" sz="3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: </a:t>
            </a:r>
            <a:r>
              <a:rPr kumimoji="1" lang="ko-KR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보좌</a:t>
            </a:r>
            <a:r>
              <a:rPr kumimoji="1" lang="en-US" altLang="ko-KR" sz="3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(</a:t>
            </a:r>
            <a:r>
              <a:rPr kumimoji="1" lang="ko-KR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골</a:t>
            </a:r>
            <a:r>
              <a:rPr kumimoji="1" lang="en-US" altLang="ko-KR" sz="3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1:16)=</a:t>
            </a:r>
            <a:r>
              <a:rPr kumimoji="1" lang="ko-KR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왕권</a:t>
            </a:r>
            <a:endParaRPr kumimoji="1" lang="en-US" altLang="ko-KR" sz="36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서울남산 장체EB" panose="02020503020101020101" pitchFamily="18" charset="-127"/>
              <a:ea typeface="서울남산 장체EB" panose="02020503020101020101" pitchFamily="18" charset="-127"/>
              <a:cs typeface="+mn-cs"/>
            </a:endParaRPr>
          </a:p>
        </p:txBody>
      </p:sp>
      <p:grpSp>
        <p:nvGrpSpPr>
          <p:cNvPr id="94211" name="그룹 12">
            <a:extLst>
              <a:ext uri="{FF2B5EF4-FFF2-40B4-BE49-F238E27FC236}">
                <a16:creationId xmlns:a16="http://schemas.microsoft.com/office/drawing/2014/main" id="{4DCA03B9-EAF4-4335-9847-55A7B3D5BC2E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309034"/>
            <a:ext cx="2688167" cy="1125009"/>
            <a:chOff x="503041" y="462980"/>
            <a:chExt cx="4032448" cy="1688768"/>
          </a:xfrm>
        </p:grpSpPr>
        <p:grpSp>
          <p:nvGrpSpPr>
            <p:cNvPr id="94212" name="그룹 23">
              <a:extLst>
                <a:ext uri="{FF2B5EF4-FFF2-40B4-BE49-F238E27FC236}">
                  <a16:creationId xmlns:a16="http://schemas.microsoft.com/office/drawing/2014/main" id="{A5BA224A-FC1B-4533-A128-F77DDF4189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62980"/>
              <a:ext cx="4032448" cy="887925"/>
              <a:chOff x="791072" y="643000"/>
              <a:chExt cx="3456384" cy="515230"/>
            </a:xfrm>
          </p:grpSpPr>
          <p:sp>
            <p:nvSpPr>
              <p:cNvPr id="25" name="직사각형 24">
                <a:extLst>
                  <a:ext uri="{FF2B5EF4-FFF2-40B4-BE49-F238E27FC236}">
                    <a16:creationId xmlns:a16="http://schemas.microsoft.com/office/drawing/2014/main" id="{9A6D64B5-91B1-4F10-83D3-02F5AC37674A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92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94215" name="TextBox 6">
                <a:extLst>
                  <a:ext uri="{FF2B5EF4-FFF2-40B4-BE49-F238E27FC236}">
                    <a16:creationId xmlns:a16="http://schemas.microsoft.com/office/drawing/2014/main" id="{4B2AB822-4E7E-4586-838E-9FC1BE717F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84666"/>
                <a:ext cx="3456384" cy="4735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293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천사의 종류</a:t>
                </a:r>
              </a:p>
            </p:txBody>
          </p:sp>
        </p:grpSp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F4AAAA3C-2E8C-431A-98FC-6BE280C469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70512"/>
              <a:ext cx="4032447" cy="881236"/>
              <a:chOff x="791072" y="1111052"/>
              <a:chExt cx="3456384" cy="468052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23" name="직사각형 22">
                <a:extLst>
                  <a:ext uri="{FF2B5EF4-FFF2-40B4-BE49-F238E27FC236}">
                    <a16:creationId xmlns:a16="http://schemas.microsoft.com/office/drawing/2014/main" id="{AA18960C-FF96-4E67-9372-3BB42C0ED9AC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3AC46DA-3F71-41D9-B90A-D691E1D9CACE}"/>
                  </a:ext>
                </a:extLst>
              </p:cNvPr>
              <p:cNvSpPr txBox="1"/>
              <p:nvPr/>
            </p:nvSpPr>
            <p:spPr>
              <a:xfrm>
                <a:off x="791072" y="1161037"/>
                <a:ext cx="3456384" cy="368081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24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3</a:t>
                </a:r>
                <a:r>
                  <a:rPr kumimoji="1" lang="ko-KR" altLang="en-US" sz="24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등급</a:t>
                </a:r>
                <a:r>
                  <a:rPr kumimoji="1" lang="en-US" altLang="ko-KR" sz="24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:</a:t>
                </a:r>
                <a:r>
                  <a:rPr kumimoji="1" lang="ko-KR" altLang="en-US" sz="24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상품</a:t>
                </a:r>
                <a:r>
                  <a:rPr kumimoji="1" lang="en-US" altLang="ko-KR" sz="24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,</a:t>
                </a:r>
                <a:r>
                  <a:rPr kumimoji="1" lang="ko-KR" altLang="en-US" sz="24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중품</a:t>
                </a:r>
                <a:r>
                  <a:rPr kumimoji="1" lang="en-US" altLang="ko-KR" sz="24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,</a:t>
                </a:r>
                <a:r>
                  <a:rPr kumimoji="1" lang="ko-KR" altLang="en-US" sz="24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하품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31660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Box 5">
            <a:extLst>
              <a:ext uri="{FF2B5EF4-FFF2-40B4-BE49-F238E27FC236}">
                <a16:creationId xmlns:a16="http://schemas.microsoft.com/office/drawing/2014/main" id="{E995E17B-09D0-494A-BE4C-930D0F58C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92" y="1661312"/>
            <a:ext cx="11412746" cy="250068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R="0" lvl="0" algn="just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tabLst/>
              <a:defRPr/>
            </a:pPr>
            <a:r>
              <a:rPr kumimoji="1" lang="en-US" altLang="ko-KR" sz="3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2</a:t>
            </a:r>
            <a:r>
              <a:rPr kumimoji="1" lang="ko-KR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등급천사</a:t>
            </a:r>
            <a:r>
              <a:rPr kumimoji="1" lang="en-US" altLang="ko-KR" sz="3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(</a:t>
            </a:r>
            <a:r>
              <a:rPr kumimoji="1" lang="ko-KR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중품천사</a:t>
            </a:r>
            <a:r>
              <a:rPr kumimoji="1" lang="en-US" altLang="ko-KR" sz="3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)</a:t>
            </a:r>
          </a:p>
          <a:p>
            <a:pPr marR="0" lvl="0" algn="just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tabLst/>
              <a:defRPr/>
            </a:pPr>
            <a:r>
              <a:rPr lang="en-US" altLang="ko-KR" sz="3600" dirty="0">
                <a:solidFill>
                  <a:srgbClr val="000000"/>
                </a:solidFill>
                <a:latin typeface="서울남산 장체EB" panose="02020503020101020101" pitchFamily="18" charset="-127"/>
                <a:ea typeface="서울남산 장체EB" panose="02020503020101020101" pitchFamily="18" charset="-127"/>
              </a:rPr>
              <a:t>  1)</a:t>
            </a:r>
            <a:r>
              <a:rPr lang="ko-KR" altLang="en-US" sz="3600" dirty="0">
                <a:solidFill>
                  <a:srgbClr val="000000"/>
                </a:solidFill>
                <a:latin typeface="서울남산 장체EB" panose="02020503020101020101" pitchFamily="18" charset="-127"/>
                <a:ea typeface="서울남산 장체EB" panose="02020503020101020101" pitchFamily="18" charset="-127"/>
              </a:rPr>
              <a:t>제</a:t>
            </a:r>
            <a:r>
              <a:rPr lang="en-US" altLang="ko-KR" sz="3600" dirty="0">
                <a:solidFill>
                  <a:srgbClr val="000000"/>
                </a:solidFill>
                <a:latin typeface="서울남산 장체EB" panose="02020503020101020101" pitchFamily="18" charset="-127"/>
                <a:ea typeface="서울남산 장체EB" panose="02020503020101020101" pitchFamily="18" charset="-127"/>
              </a:rPr>
              <a:t>4</a:t>
            </a:r>
            <a:r>
              <a:rPr lang="ko-KR" altLang="en-US" sz="3600" dirty="0">
                <a:solidFill>
                  <a:srgbClr val="000000"/>
                </a:solidFill>
                <a:latin typeface="서울남산 장체EB" panose="02020503020101020101" pitchFamily="18" charset="-127"/>
                <a:ea typeface="서울남산 장체EB" panose="02020503020101020101" pitchFamily="18" charset="-127"/>
              </a:rPr>
              <a:t>계급</a:t>
            </a:r>
            <a:r>
              <a:rPr lang="en-US" altLang="ko-KR" sz="3600" dirty="0">
                <a:solidFill>
                  <a:srgbClr val="000000"/>
                </a:solidFill>
                <a:latin typeface="서울남산 장체EB" panose="02020503020101020101" pitchFamily="18" charset="-127"/>
                <a:ea typeface="서울남산 장체EB" panose="02020503020101020101" pitchFamily="18" charset="-127"/>
              </a:rPr>
              <a:t>: </a:t>
            </a:r>
            <a:r>
              <a:rPr lang="ko-KR" altLang="en-US" sz="3600" dirty="0">
                <a:solidFill>
                  <a:srgbClr val="000000"/>
                </a:solidFill>
                <a:latin typeface="서울남산 장체EB" panose="02020503020101020101" pitchFamily="18" charset="-127"/>
                <a:ea typeface="서울남산 장체EB" panose="02020503020101020101" pitchFamily="18" charset="-127"/>
              </a:rPr>
              <a:t>주권</a:t>
            </a:r>
            <a:r>
              <a:rPr lang="en-US" altLang="ko-KR" sz="3600" dirty="0">
                <a:solidFill>
                  <a:srgbClr val="000000"/>
                </a:solidFill>
                <a:latin typeface="서울남산 장체EB" panose="02020503020101020101" pitchFamily="18" charset="-127"/>
                <a:ea typeface="서울남산 장체EB" panose="02020503020101020101" pitchFamily="18" charset="-127"/>
              </a:rPr>
              <a:t>, </a:t>
            </a:r>
            <a:r>
              <a:rPr lang="ko-KR" altLang="en-US" sz="3600" dirty="0" err="1">
                <a:solidFill>
                  <a:srgbClr val="000000"/>
                </a:solidFill>
                <a:latin typeface="서울남산 장체EB" panose="02020503020101020101" pitchFamily="18" charset="-127"/>
                <a:ea typeface="서울남산 장체EB" panose="02020503020101020101" pitchFamily="18" charset="-127"/>
              </a:rPr>
              <a:t>주관자</a:t>
            </a:r>
            <a:r>
              <a:rPr lang="en-US" altLang="ko-KR" sz="3600" dirty="0">
                <a:solidFill>
                  <a:srgbClr val="000000"/>
                </a:solidFill>
                <a:latin typeface="서울남산 장체EB" panose="02020503020101020101" pitchFamily="18" charset="-127"/>
                <a:ea typeface="서울남산 장체EB" panose="02020503020101020101" pitchFamily="18" charset="-127"/>
              </a:rPr>
              <a:t>(</a:t>
            </a:r>
            <a:r>
              <a:rPr lang="ko-KR" altLang="en-US" sz="3600" dirty="0">
                <a:solidFill>
                  <a:srgbClr val="000000"/>
                </a:solidFill>
                <a:latin typeface="서울남산 장체EB" panose="02020503020101020101" pitchFamily="18" charset="-127"/>
                <a:ea typeface="서울남산 장체EB" panose="02020503020101020101" pitchFamily="18" charset="-127"/>
              </a:rPr>
              <a:t>엡</a:t>
            </a:r>
            <a:r>
              <a:rPr lang="en-US" altLang="ko-KR" sz="3600" dirty="0">
                <a:solidFill>
                  <a:srgbClr val="000000"/>
                </a:solidFill>
                <a:latin typeface="서울남산 장체EB" panose="02020503020101020101" pitchFamily="18" charset="-127"/>
                <a:ea typeface="서울남산 장체EB" panose="02020503020101020101" pitchFamily="18" charset="-127"/>
              </a:rPr>
              <a:t>1:21), </a:t>
            </a:r>
            <a:r>
              <a:rPr lang="ko-KR" altLang="en-US" sz="3600" dirty="0">
                <a:solidFill>
                  <a:srgbClr val="000000"/>
                </a:solidFill>
                <a:latin typeface="서울남산 장체EB" panose="02020503020101020101" pitchFamily="18" charset="-127"/>
                <a:ea typeface="서울남산 장체EB" panose="02020503020101020101" pitchFamily="18" charset="-127"/>
              </a:rPr>
              <a:t>이 어둠의 세상주관자</a:t>
            </a:r>
            <a:r>
              <a:rPr lang="en-US" altLang="ko-KR" sz="3600" dirty="0">
                <a:solidFill>
                  <a:srgbClr val="000000"/>
                </a:solidFill>
                <a:latin typeface="서울남산 장체EB" panose="02020503020101020101" pitchFamily="18" charset="-127"/>
                <a:ea typeface="서울남산 장체EB" panose="02020503020101020101" pitchFamily="18" charset="-127"/>
              </a:rPr>
              <a:t>(</a:t>
            </a:r>
            <a:r>
              <a:rPr lang="ko-KR" altLang="en-US" sz="3600" dirty="0">
                <a:solidFill>
                  <a:srgbClr val="000000"/>
                </a:solidFill>
                <a:latin typeface="서울남산 장체EB" panose="02020503020101020101" pitchFamily="18" charset="-127"/>
                <a:ea typeface="서울남산 장체EB" panose="02020503020101020101" pitchFamily="18" charset="-127"/>
              </a:rPr>
              <a:t>엡</a:t>
            </a:r>
            <a:r>
              <a:rPr lang="en-US" altLang="ko-KR" sz="3600" dirty="0">
                <a:solidFill>
                  <a:srgbClr val="000000"/>
                </a:solidFill>
                <a:latin typeface="서울남산 장체EB" panose="02020503020101020101" pitchFamily="18" charset="-127"/>
                <a:ea typeface="서울남산 장체EB" panose="02020503020101020101" pitchFamily="18" charset="-127"/>
              </a:rPr>
              <a:t>6:12)</a:t>
            </a:r>
          </a:p>
          <a:p>
            <a:pPr marR="0" lvl="0" algn="just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tabLst/>
              <a:defRPr/>
            </a:pPr>
            <a:r>
              <a:rPr kumimoji="1" lang="en-US" altLang="ko-KR" sz="3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 2)</a:t>
            </a:r>
            <a:r>
              <a:rPr kumimoji="1" lang="ko-KR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제</a:t>
            </a:r>
            <a:r>
              <a:rPr kumimoji="1" lang="en-US" altLang="ko-KR" sz="3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5</a:t>
            </a:r>
            <a:r>
              <a:rPr kumimoji="1" lang="ko-KR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계급</a:t>
            </a:r>
            <a:r>
              <a:rPr kumimoji="1" lang="en-US" altLang="ko-KR" sz="3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: </a:t>
            </a:r>
            <a:r>
              <a:rPr kumimoji="1" lang="ko-KR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능력</a:t>
            </a:r>
            <a:r>
              <a:rPr lang="en-US" altLang="ko-KR" sz="3600" dirty="0">
                <a:solidFill>
                  <a:srgbClr val="000000"/>
                </a:solidFill>
                <a:latin typeface="서울남산 장체EB" panose="02020503020101020101" pitchFamily="18" charset="-127"/>
                <a:ea typeface="서울남산 장체EB" panose="02020503020101020101" pitchFamily="18" charset="-127"/>
              </a:rPr>
              <a:t>(</a:t>
            </a:r>
            <a:r>
              <a:rPr lang="ko-KR" altLang="en-US" sz="3600" dirty="0">
                <a:solidFill>
                  <a:srgbClr val="000000"/>
                </a:solidFill>
                <a:latin typeface="서울남산 장체EB" panose="02020503020101020101" pitchFamily="18" charset="-127"/>
                <a:ea typeface="서울남산 장체EB" panose="02020503020101020101" pitchFamily="18" charset="-127"/>
              </a:rPr>
              <a:t>엡</a:t>
            </a:r>
            <a:r>
              <a:rPr lang="en-US" altLang="ko-KR" sz="3600" dirty="0">
                <a:solidFill>
                  <a:srgbClr val="000000"/>
                </a:solidFill>
                <a:latin typeface="서울남산 장체EB" panose="02020503020101020101" pitchFamily="18" charset="-127"/>
                <a:ea typeface="서울남산 장체EB" panose="02020503020101020101" pitchFamily="18" charset="-127"/>
              </a:rPr>
              <a:t>1:21)</a:t>
            </a:r>
            <a:endParaRPr kumimoji="1" lang="en-US" altLang="ko-KR" sz="36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서울남산 장체EB" panose="02020503020101020101" pitchFamily="18" charset="-127"/>
              <a:ea typeface="서울남산 장체EB" panose="02020503020101020101" pitchFamily="18" charset="-127"/>
              <a:cs typeface="+mn-cs"/>
            </a:endParaRPr>
          </a:p>
          <a:p>
            <a:pPr marR="0" lvl="0" algn="just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tabLst/>
              <a:defRPr/>
            </a:pPr>
            <a:r>
              <a:rPr kumimoji="1" lang="en-US" altLang="ko-KR" sz="3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 3)</a:t>
            </a:r>
            <a:r>
              <a:rPr kumimoji="1" lang="ko-KR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제</a:t>
            </a:r>
            <a:r>
              <a:rPr kumimoji="1" lang="en-US" altLang="ko-KR" sz="3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6</a:t>
            </a:r>
            <a:r>
              <a:rPr kumimoji="1" lang="ko-KR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계급</a:t>
            </a:r>
            <a:r>
              <a:rPr kumimoji="1" lang="en-US" altLang="ko-KR" sz="3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: </a:t>
            </a:r>
            <a:r>
              <a:rPr kumimoji="1" lang="ko-KR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권세</a:t>
            </a:r>
            <a:r>
              <a:rPr kumimoji="1" lang="en-US" altLang="ko-KR" sz="3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(</a:t>
            </a:r>
            <a:r>
              <a:rPr kumimoji="1" lang="ko-KR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골</a:t>
            </a:r>
            <a:r>
              <a:rPr kumimoji="1" lang="en-US" altLang="ko-KR" sz="3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1:16, </a:t>
            </a:r>
            <a:r>
              <a:rPr kumimoji="1" lang="ko-KR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엡</a:t>
            </a:r>
            <a:r>
              <a:rPr kumimoji="1" lang="en-US" altLang="ko-KR" sz="3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1:21)</a:t>
            </a:r>
          </a:p>
        </p:txBody>
      </p:sp>
      <p:grpSp>
        <p:nvGrpSpPr>
          <p:cNvPr id="94211" name="그룹 12">
            <a:extLst>
              <a:ext uri="{FF2B5EF4-FFF2-40B4-BE49-F238E27FC236}">
                <a16:creationId xmlns:a16="http://schemas.microsoft.com/office/drawing/2014/main" id="{4DCA03B9-EAF4-4335-9847-55A7B3D5BC2E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309034"/>
            <a:ext cx="2688167" cy="1125009"/>
            <a:chOff x="503041" y="462980"/>
            <a:chExt cx="4032448" cy="1688768"/>
          </a:xfrm>
        </p:grpSpPr>
        <p:grpSp>
          <p:nvGrpSpPr>
            <p:cNvPr id="94212" name="그룹 23">
              <a:extLst>
                <a:ext uri="{FF2B5EF4-FFF2-40B4-BE49-F238E27FC236}">
                  <a16:creationId xmlns:a16="http://schemas.microsoft.com/office/drawing/2014/main" id="{A5BA224A-FC1B-4533-A128-F77DDF4189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62980"/>
              <a:ext cx="4032448" cy="887925"/>
              <a:chOff x="791072" y="643000"/>
              <a:chExt cx="3456384" cy="515230"/>
            </a:xfrm>
          </p:grpSpPr>
          <p:sp>
            <p:nvSpPr>
              <p:cNvPr id="25" name="직사각형 24">
                <a:extLst>
                  <a:ext uri="{FF2B5EF4-FFF2-40B4-BE49-F238E27FC236}">
                    <a16:creationId xmlns:a16="http://schemas.microsoft.com/office/drawing/2014/main" id="{9A6D64B5-91B1-4F10-83D3-02F5AC37674A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92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94215" name="TextBox 6">
                <a:extLst>
                  <a:ext uri="{FF2B5EF4-FFF2-40B4-BE49-F238E27FC236}">
                    <a16:creationId xmlns:a16="http://schemas.microsoft.com/office/drawing/2014/main" id="{4B2AB822-4E7E-4586-838E-9FC1BE717F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84666"/>
                <a:ext cx="3456384" cy="4735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293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천사의 종류</a:t>
                </a:r>
              </a:p>
            </p:txBody>
          </p:sp>
        </p:grpSp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F4AAAA3C-2E8C-431A-98FC-6BE280C469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70512"/>
              <a:ext cx="4032447" cy="881236"/>
              <a:chOff x="791072" y="1111052"/>
              <a:chExt cx="3456384" cy="468052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23" name="직사각형 22">
                <a:extLst>
                  <a:ext uri="{FF2B5EF4-FFF2-40B4-BE49-F238E27FC236}">
                    <a16:creationId xmlns:a16="http://schemas.microsoft.com/office/drawing/2014/main" id="{AA18960C-FF96-4E67-9372-3BB42C0ED9AC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3AC46DA-3F71-41D9-B90A-D691E1D9CACE}"/>
                  </a:ext>
                </a:extLst>
              </p:cNvPr>
              <p:cNvSpPr txBox="1"/>
              <p:nvPr/>
            </p:nvSpPr>
            <p:spPr>
              <a:xfrm>
                <a:off x="791072" y="1161037"/>
                <a:ext cx="3456384" cy="368081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24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3</a:t>
                </a:r>
                <a:r>
                  <a:rPr kumimoji="1" lang="ko-KR" altLang="en-US" sz="24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등급</a:t>
                </a:r>
                <a:r>
                  <a:rPr kumimoji="1" lang="en-US" altLang="ko-KR" sz="24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:</a:t>
                </a:r>
                <a:r>
                  <a:rPr kumimoji="1" lang="ko-KR" altLang="en-US" sz="24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상품</a:t>
                </a:r>
                <a:r>
                  <a:rPr kumimoji="1" lang="en-US" altLang="ko-KR" sz="24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,</a:t>
                </a:r>
                <a:r>
                  <a:rPr kumimoji="1" lang="ko-KR" altLang="en-US" sz="24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중품</a:t>
                </a:r>
                <a:r>
                  <a:rPr kumimoji="1" lang="en-US" altLang="ko-KR" sz="24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,</a:t>
                </a:r>
                <a:r>
                  <a:rPr kumimoji="1" lang="ko-KR" altLang="en-US" sz="24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하품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0146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Box 5">
            <a:extLst>
              <a:ext uri="{FF2B5EF4-FFF2-40B4-BE49-F238E27FC236}">
                <a16:creationId xmlns:a16="http://schemas.microsoft.com/office/drawing/2014/main" id="{E995E17B-09D0-494A-BE4C-930D0F58C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92" y="1661312"/>
            <a:ext cx="11412746" cy="305468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R="0" lvl="0" algn="just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tabLst/>
              <a:defRPr/>
            </a:pPr>
            <a:r>
              <a:rPr kumimoji="1" lang="en-US" altLang="ko-KR" sz="3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3</a:t>
            </a:r>
            <a:r>
              <a:rPr kumimoji="1" lang="ko-KR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등급천사</a:t>
            </a:r>
            <a:r>
              <a:rPr kumimoji="1" lang="en-US" altLang="ko-KR" sz="3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(</a:t>
            </a:r>
            <a:r>
              <a:rPr lang="ko-KR" altLang="en-US" sz="3600" dirty="0">
                <a:solidFill>
                  <a:srgbClr val="FF0000"/>
                </a:solidFill>
                <a:latin typeface="서울남산 장체EB" panose="02020503020101020101" pitchFamily="18" charset="-127"/>
                <a:ea typeface="서울남산 장체EB" panose="02020503020101020101" pitchFamily="18" charset="-127"/>
              </a:rPr>
              <a:t>하</a:t>
            </a:r>
            <a:r>
              <a:rPr kumimoji="1" lang="ko-KR" alt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품천사</a:t>
            </a:r>
            <a:r>
              <a:rPr kumimoji="1" lang="en-US" altLang="ko-KR" sz="3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)</a:t>
            </a:r>
          </a:p>
          <a:p>
            <a:pPr marR="0" lvl="0" algn="just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tabLst/>
              <a:defRPr/>
            </a:pPr>
            <a:r>
              <a:rPr lang="en-US" altLang="ko-KR" sz="3600" dirty="0">
                <a:solidFill>
                  <a:srgbClr val="000000"/>
                </a:solidFill>
                <a:latin typeface="서울남산 장체EB" panose="02020503020101020101" pitchFamily="18" charset="-127"/>
                <a:ea typeface="서울남산 장체EB" panose="02020503020101020101" pitchFamily="18" charset="-127"/>
              </a:rPr>
              <a:t>  1)</a:t>
            </a:r>
            <a:r>
              <a:rPr lang="ko-KR" altLang="en-US" sz="3600" dirty="0">
                <a:solidFill>
                  <a:srgbClr val="000000"/>
                </a:solidFill>
                <a:latin typeface="서울남산 장체EB" panose="02020503020101020101" pitchFamily="18" charset="-127"/>
                <a:ea typeface="서울남산 장체EB" panose="02020503020101020101" pitchFamily="18" charset="-127"/>
              </a:rPr>
              <a:t>제</a:t>
            </a:r>
            <a:r>
              <a:rPr lang="en-US" altLang="ko-KR" sz="3600" dirty="0">
                <a:solidFill>
                  <a:srgbClr val="000000"/>
                </a:solidFill>
                <a:latin typeface="서울남산 장체EB" panose="02020503020101020101" pitchFamily="18" charset="-127"/>
                <a:ea typeface="서울남산 장체EB" panose="02020503020101020101" pitchFamily="18" charset="-127"/>
              </a:rPr>
              <a:t>7</a:t>
            </a:r>
            <a:r>
              <a:rPr lang="ko-KR" altLang="en-US" sz="3600" dirty="0">
                <a:solidFill>
                  <a:srgbClr val="000000"/>
                </a:solidFill>
                <a:latin typeface="서울남산 장체EB" panose="02020503020101020101" pitchFamily="18" charset="-127"/>
                <a:ea typeface="서울남산 장체EB" panose="02020503020101020101" pitchFamily="18" charset="-127"/>
              </a:rPr>
              <a:t>계급</a:t>
            </a:r>
            <a:r>
              <a:rPr lang="en-US" altLang="ko-KR" sz="3600" dirty="0">
                <a:solidFill>
                  <a:srgbClr val="000000"/>
                </a:solidFill>
                <a:latin typeface="서울남산 장체EB" panose="02020503020101020101" pitchFamily="18" charset="-127"/>
                <a:ea typeface="서울남산 장체EB" panose="02020503020101020101" pitchFamily="18" charset="-127"/>
              </a:rPr>
              <a:t>: </a:t>
            </a:r>
            <a:r>
              <a:rPr lang="ko-KR" altLang="en-US" sz="3600" dirty="0">
                <a:solidFill>
                  <a:srgbClr val="000000"/>
                </a:solidFill>
                <a:latin typeface="서울남산 장체EB" panose="02020503020101020101" pitchFamily="18" charset="-127"/>
                <a:ea typeface="서울남산 장체EB" panose="02020503020101020101" pitchFamily="18" charset="-127"/>
              </a:rPr>
              <a:t>정사</a:t>
            </a:r>
            <a:r>
              <a:rPr lang="en-US" altLang="ko-KR" sz="3600" dirty="0">
                <a:solidFill>
                  <a:srgbClr val="000000"/>
                </a:solidFill>
                <a:latin typeface="서울남산 장체EB" panose="02020503020101020101" pitchFamily="18" charset="-127"/>
                <a:ea typeface="서울남산 장체EB" panose="02020503020101020101" pitchFamily="18" charset="-127"/>
              </a:rPr>
              <a:t>, </a:t>
            </a:r>
            <a:r>
              <a:rPr lang="ko-KR" altLang="en-US" sz="3600" dirty="0">
                <a:solidFill>
                  <a:srgbClr val="000000"/>
                </a:solidFill>
                <a:latin typeface="서울남산 장체EB" panose="02020503020101020101" pitchFamily="18" charset="-127"/>
                <a:ea typeface="서울남산 장체EB" panose="02020503020101020101" pitchFamily="18" charset="-127"/>
              </a:rPr>
              <a:t>통치자들</a:t>
            </a:r>
            <a:r>
              <a:rPr lang="en-US" altLang="ko-KR" sz="3600" dirty="0">
                <a:solidFill>
                  <a:srgbClr val="000000"/>
                </a:solidFill>
                <a:latin typeface="서울남산 장체EB" panose="02020503020101020101" pitchFamily="18" charset="-127"/>
                <a:ea typeface="서울남산 장체EB" panose="02020503020101020101" pitchFamily="18" charset="-127"/>
              </a:rPr>
              <a:t>(</a:t>
            </a:r>
            <a:r>
              <a:rPr lang="ko-KR" altLang="en-US" sz="3600" dirty="0">
                <a:solidFill>
                  <a:srgbClr val="000000"/>
                </a:solidFill>
                <a:latin typeface="서울남산 장체EB" panose="02020503020101020101" pitchFamily="18" charset="-127"/>
                <a:ea typeface="서울남산 장체EB" panose="02020503020101020101" pitchFamily="18" charset="-127"/>
              </a:rPr>
              <a:t>골</a:t>
            </a:r>
            <a:r>
              <a:rPr lang="en-US" altLang="ko-KR" sz="3600" dirty="0">
                <a:solidFill>
                  <a:srgbClr val="000000"/>
                </a:solidFill>
                <a:latin typeface="서울남산 장체EB" panose="02020503020101020101" pitchFamily="18" charset="-127"/>
                <a:ea typeface="서울남산 장체EB" panose="02020503020101020101" pitchFamily="18" charset="-127"/>
              </a:rPr>
              <a:t>1:16, </a:t>
            </a:r>
            <a:r>
              <a:rPr lang="ko-KR" altLang="en-US" sz="3600" dirty="0">
                <a:solidFill>
                  <a:srgbClr val="000000"/>
                </a:solidFill>
                <a:latin typeface="서울남산 장체EB" panose="02020503020101020101" pitchFamily="18" charset="-127"/>
                <a:ea typeface="서울남산 장체EB" panose="02020503020101020101" pitchFamily="18" charset="-127"/>
              </a:rPr>
              <a:t>엡</a:t>
            </a:r>
            <a:r>
              <a:rPr lang="en-US" altLang="ko-KR" sz="3600" dirty="0">
                <a:solidFill>
                  <a:srgbClr val="000000"/>
                </a:solidFill>
                <a:latin typeface="서울남산 장체EB" panose="02020503020101020101" pitchFamily="18" charset="-127"/>
                <a:ea typeface="서울남산 장체EB" panose="02020503020101020101" pitchFamily="18" charset="-127"/>
              </a:rPr>
              <a:t>6:12)</a:t>
            </a:r>
          </a:p>
          <a:p>
            <a:pPr marR="0" lvl="0" algn="just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tabLst/>
              <a:defRPr/>
            </a:pPr>
            <a:r>
              <a:rPr kumimoji="1" lang="en-US" altLang="ko-KR" sz="3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 2)</a:t>
            </a:r>
            <a:r>
              <a:rPr kumimoji="1" lang="ko-KR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제</a:t>
            </a:r>
            <a:r>
              <a:rPr kumimoji="1" lang="en-US" altLang="ko-KR" sz="3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8</a:t>
            </a:r>
            <a:r>
              <a:rPr kumimoji="1" lang="ko-KR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계급</a:t>
            </a:r>
            <a:r>
              <a:rPr kumimoji="1" lang="en-US" altLang="ko-KR" sz="3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: </a:t>
            </a:r>
            <a:r>
              <a:rPr kumimoji="1" lang="ko-KR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천사장들</a:t>
            </a:r>
            <a:r>
              <a:rPr kumimoji="1" lang="en-US" altLang="ko-KR" sz="3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(7</a:t>
            </a:r>
            <a:r>
              <a:rPr kumimoji="1" lang="ko-KR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명</a:t>
            </a:r>
            <a:r>
              <a:rPr kumimoji="1" lang="en-US" altLang="ko-KR" sz="3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) </a:t>
            </a:r>
          </a:p>
          <a:p>
            <a:pPr marR="0" lvl="0" algn="just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tabLst/>
              <a:defRPr/>
            </a:pPr>
            <a:r>
              <a:rPr kumimoji="1" lang="en-US" altLang="ko-KR" sz="3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 3)</a:t>
            </a:r>
            <a:r>
              <a:rPr kumimoji="1" lang="ko-KR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제</a:t>
            </a:r>
            <a:r>
              <a:rPr kumimoji="1" lang="en-US" altLang="ko-KR" sz="3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9</a:t>
            </a:r>
            <a:r>
              <a:rPr kumimoji="1" lang="ko-KR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계급</a:t>
            </a:r>
            <a:r>
              <a:rPr kumimoji="1" lang="en-US" altLang="ko-KR" sz="3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: </a:t>
            </a:r>
            <a:r>
              <a:rPr kumimoji="1" lang="ko-KR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천사들</a:t>
            </a:r>
            <a:r>
              <a:rPr kumimoji="1" lang="en-US" altLang="ko-KR" sz="3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(</a:t>
            </a:r>
            <a:r>
              <a:rPr kumimoji="1" lang="ko-KR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계</a:t>
            </a:r>
            <a:r>
              <a:rPr kumimoji="1" lang="en-US" altLang="ko-KR" sz="3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5:11)</a:t>
            </a:r>
            <a:r>
              <a:rPr kumimoji="1" lang="en-US" altLang="ko-KR" sz="360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- </a:t>
            </a:r>
            <a:r>
              <a:rPr kumimoji="1" lang="ko-KR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이들 중의 </a:t>
            </a:r>
            <a:r>
              <a:rPr kumimoji="1" lang="en-US" altLang="ko-KR" sz="3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1/3</a:t>
            </a:r>
            <a:r>
              <a:rPr kumimoji="1" lang="ko-KR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타락하여 사탄에 가담하여 귀신들이 되었다</a:t>
            </a:r>
            <a:r>
              <a:rPr kumimoji="1" lang="en-US" altLang="ko-KR" sz="3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.</a:t>
            </a:r>
          </a:p>
        </p:txBody>
      </p:sp>
      <p:grpSp>
        <p:nvGrpSpPr>
          <p:cNvPr id="94211" name="그룹 12">
            <a:extLst>
              <a:ext uri="{FF2B5EF4-FFF2-40B4-BE49-F238E27FC236}">
                <a16:creationId xmlns:a16="http://schemas.microsoft.com/office/drawing/2014/main" id="{4DCA03B9-EAF4-4335-9847-55A7B3D5BC2E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309034"/>
            <a:ext cx="2688167" cy="1125009"/>
            <a:chOff x="503041" y="462980"/>
            <a:chExt cx="4032448" cy="1688768"/>
          </a:xfrm>
        </p:grpSpPr>
        <p:grpSp>
          <p:nvGrpSpPr>
            <p:cNvPr id="94212" name="그룹 23">
              <a:extLst>
                <a:ext uri="{FF2B5EF4-FFF2-40B4-BE49-F238E27FC236}">
                  <a16:creationId xmlns:a16="http://schemas.microsoft.com/office/drawing/2014/main" id="{A5BA224A-FC1B-4533-A128-F77DDF4189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62980"/>
              <a:ext cx="4032448" cy="887925"/>
              <a:chOff x="791072" y="643000"/>
              <a:chExt cx="3456384" cy="515230"/>
            </a:xfrm>
          </p:grpSpPr>
          <p:sp>
            <p:nvSpPr>
              <p:cNvPr id="25" name="직사각형 24">
                <a:extLst>
                  <a:ext uri="{FF2B5EF4-FFF2-40B4-BE49-F238E27FC236}">
                    <a16:creationId xmlns:a16="http://schemas.microsoft.com/office/drawing/2014/main" id="{9A6D64B5-91B1-4F10-83D3-02F5AC37674A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92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94215" name="TextBox 6">
                <a:extLst>
                  <a:ext uri="{FF2B5EF4-FFF2-40B4-BE49-F238E27FC236}">
                    <a16:creationId xmlns:a16="http://schemas.microsoft.com/office/drawing/2014/main" id="{4B2AB822-4E7E-4586-838E-9FC1BE717F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84666"/>
                <a:ext cx="3456384" cy="4735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293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천사의 종류</a:t>
                </a:r>
              </a:p>
            </p:txBody>
          </p:sp>
        </p:grpSp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F4AAAA3C-2E8C-431A-98FC-6BE280C469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70512"/>
              <a:ext cx="4032447" cy="881236"/>
              <a:chOff x="791072" y="1111052"/>
              <a:chExt cx="3456384" cy="468052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23" name="직사각형 22">
                <a:extLst>
                  <a:ext uri="{FF2B5EF4-FFF2-40B4-BE49-F238E27FC236}">
                    <a16:creationId xmlns:a16="http://schemas.microsoft.com/office/drawing/2014/main" id="{AA18960C-FF96-4E67-9372-3BB42C0ED9AC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3AC46DA-3F71-41D9-B90A-D691E1D9CACE}"/>
                  </a:ext>
                </a:extLst>
              </p:cNvPr>
              <p:cNvSpPr txBox="1"/>
              <p:nvPr/>
            </p:nvSpPr>
            <p:spPr>
              <a:xfrm>
                <a:off x="791072" y="1161037"/>
                <a:ext cx="3456384" cy="368081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24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3</a:t>
                </a:r>
                <a:r>
                  <a:rPr kumimoji="1" lang="ko-KR" altLang="en-US" sz="24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등급</a:t>
                </a:r>
                <a:r>
                  <a:rPr kumimoji="1" lang="en-US" altLang="ko-KR" sz="24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:</a:t>
                </a:r>
                <a:r>
                  <a:rPr kumimoji="1" lang="ko-KR" altLang="en-US" sz="24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상품</a:t>
                </a:r>
                <a:r>
                  <a:rPr kumimoji="1" lang="en-US" altLang="ko-KR" sz="24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,</a:t>
                </a:r>
                <a:r>
                  <a:rPr kumimoji="1" lang="ko-KR" altLang="en-US" sz="24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중품</a:t>
                </a:r>
                <a:r>
                  <a:rPr kumimoji="1" lang="en-US" altLang="ko-KR" sz="24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,</a:t>
                </a:r>
                <a:r>
                  <a:rPr kumimoji="1" lang="ko-KR" altLang="en-US" sz="24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하품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7350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Box 5">
            <a:extLst>
              <a:ext uri="{FF2B5EF4-FFF2-40B4-BE49-F238E27FC236}">
                <a16:creationId xmlns:a16="http://schemas.microsoft.com/office/drawing/2014/main" id="{E995E17B-09D0-494A-BE4C-930D0F58C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92" y="1661312"/>
            <a:ext cx="11412746" cy="311880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R="0" lvl="0" algn="just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tabLst/>
              <a:defRPr/>
            </a:pPr>
            <a:r>
              <a:rPr kumimoji="1" lang="ko-KR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일곱천사장</a:t>
            </a:r>
            <a:endParaRPr kumimoji="1" lang="en-US" altLang="ko-KR" sz="36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서울남산 장체EB" panose="02020503020101020101" pitchFamily="18" charset="-127"/>
              <a:ea typeface="서울남산 장체EB" panose="02020503020101020101" pitchFamily="18" charset="-127"/>
              <a:cs typeface="+mn-cs"/>
            </a:endParaRPr>
          </a:p>
          <a:p>
            <a:pPr marR="0" lvl="0" algn="just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tabLst/>
              <a:defRPr/>
            </a:pPr>
            <a:r>
              <a:rPr lang="en-US" altLang="ko-KR" sz="3600" dirty="0">
                <a:solidFill>
                  <a:srgbClr val="000000"/>
                </a:solidFill>
                <a:latin typeface="서울남산 장체EB" panose="02020503020101020101" pitchFamily="18" charset="-127"/>
                <a:ea typeface="서울남산 장체EB" panose="02020503020101020101" pitchFamily="18" charset="-127"/>
              </a:rPr>
              <a:t>  1)</a:t>
            </a:r>
            <a:r>
              <a:rPr lang="ko-KR" altLang="en-US" sz="3600" dirty="0" err="1">
                <a:solidFill>
                  <a:srgbClr val="000000"/>
                </a:solidFill>
                <a:latin typeface="서울남산 장체EB" panose="02020503020101020101" pitchFamily="18" charset="-127"/>
                <a:ea typeface="서울남산 장체EB" panose="02020503020101020101" pitchFamily="18" charset="-127"/>
              </a:rPr>
              <a:t>우리엘</a:t>
            </a:r>
            <a:r>
              <a:rPr lang="en-US" altLang="ko-KR" sz="3600" dirty="0">
                <a:solidFill>
                  <a:srgbClr val="000000"/>
                </a:solidFill>
                <a:latin typeface="서울남산 장체EB" panose="02020503020101020101" pitchFamily="18" charset="-127"/>
                <a:ea typeface="서울남산 장체EB" panose="02020503020101020101" pitchFamily="18" charset="-127"/>
              </a:rPr>
              <a:t>: </a:t>
            </a:r>
            <a:r>
              <a:rPr lang="ko-KR" altLang="en-US" sz="3600" dirty="0">
                <a:solidFill>
                  <a:srgbClr val="000000"/>
                </a:solidFill>
                <a:latin typeface="서울남산 장체EB" panose="02020503020101020101" pitchFamily="18" charset="-127"/>
                <a:ea typeface="서울남산 장체EB" panose="02020503020101020101" pitchFamily="18" charset="-127"/>
              </a:rPr>
              <a:t>기록천사 </a:t>
            </a:r>
            <a:r>
              <a:rPr lang="en-US" altLang="ko-KR" sz="3600" dirty="0">
                <a:solidFill>
                  <a:srgbClr val="000000"/>
                </a:solidFill>
                <a:latin typeface="서울남산 장체EB" panose="02020503020101020101" pitchFamily="18" charset="-127"/>
                <a:ea typeface="서울남산 장체EB" panose="02020503020101020101" pitchFamily="18" charset="-127"/>
              </a:rPr>
              <a:t>– </a:t>
            </a:r>
            <a:r>
              <a:rPr lang="ko-KR" altLang="en-US" sz="3600" dirty="0" err="1">
                <a:solidFill>
                  <a:srgbClr val="000000"/>
                </a:solidFill>
                <a:latin typeface="서울남산 장체EB" panose="02020503020101020101" pitchFamily="18" charset="-127"/>
                <a:ea typeface="서울남산 장체EB" panose="02020503020101020101" pitchFamily="18" charset="-127"/>
              </a:rPr>
              <a:t>생명책</a:t>
            </a:r>
            <a:r>
              <a:rPr lang="en-US" altLang="ko-KR" sz="3600" dirty="0">
                <a:solidFill>
                  <a:srgbClr val="000000"/>
                </a:solidFill>
                <a:latin typeface="서울남산 장체EB" panose="02020503020101020101" pitchFamily="18" charset="-127"/>
                <a:ea typeface="서울남산 장체EB" panose="02020503020101020101" pitchFamily="18" charset="-127"/>
              </a:rPr>
              <a:t>, </a:t>
            </a:r>
            <a:r>
              <a:rPr lang="ko-KR" altLang="en-US" sz="3600" dirty="0" err="1">
                <a:solidFill>
                  <a:srgbClr val="000000"/>
                </a:solidFill>
                <a:latin typeface="서울남산 장체EB" panose="02020503020101020101" pitchFamily="18" charset="-127"/>
                <a:ea typeface="서울남산 장체EB" panose="02020503020101020101" pitchFamily="18" charset="-127"/>
              </a:rPr>
              <a:t>행위책</a:t>
            </a:r>
            <a:r>
              <a:rPr lang="ko-KR" altLang="en-US" sz="3600" dirty="0">
                <a:solidFill>
                  <a:srgbClr val="000000"/>
                </a:solidFill>
                <a:latin typeface="서울남산 장체EB" panose="02020503020101020101" pitchFamily="18" charset="-127"/>
                <a:ea typeface="서울남산 장체EB" panose="02020503020101020101" pitchFamily="18" charset="-127"/>
              </a:rPr>
              <a:t> 담당</a:t>
            </a:r>
            <a:r>
              <a:rPr lang="en-US" altLang="ko-KR" sz="3600" dirty="0">
                <a:solidFill>
                  <a:srgbClr val="000000"/>
                </a:solidFill>
                <a:latin typeface="서울남산 장체EB" panose="02020503020101020101" pitchFamily="18" charset="-127"/>
                <a:ea typeface="서울남산 장체EB" panose="02020503020101020101" pitchFamily="18" charset="-127"/>
              </a:rPr>
              <a:t>(</a:t>
            </a:r>
            <a:r>
              <a:rPr lang="ko-KR" altLang="en-US" sz="3600" dirty="0">
                <a:solidFill>
                  <a:srgbClr val="000000"/>
                </a:solidFill>
                <a:latin typeface="서울남산 장체EB" panose="02020503020101020101" pitchFamily="18" charset="-127"/>
                <a:ea typeface="서울남산 장체EB" panose="02020503020101020101" pitchFamily="18" charset="-127"/>
              </a:rPr>
              <a:t>계</a:t>
            </a:r>
            <a:r>
              <a:rPr lang="en-US" altLang="ko-KR" sz="3600" dirty="0">
                <a:solidFill>
                  <a:srgbClr val="000000"/>
                </a:solidFill>
                <a:latin typeface="서울남산 장체EB" panose="02020503020101020101" pitchFamily="18" charset="-127"/>
                <a:ea typeface="서울남산 장체EB" panose="02020503020101020101" pitchFamily="18" charset="-127"/>
              </a:rPr>
              <a:t>10:10)</a:t>
            </a:r>
          </a:p>
          <a:p>
            <a:pPr marR="0" lvl="0" algn="just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tabLst/>
              <a:defRPr/>
            </a:pPr>
            <a:r>
              <a:rPr kumimoji="1" lang="en-US" altLang="ko-KR" sz="3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 2)</a:t>
            </a:r>
            <a:r>
              <a:rPr kumimoji="1" lang="ko-KR" alt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라구엘</a:t>
            </a:r>
            <a:r>
              <a:rPr kumimoji="1" lang="en-US" altLang="ko-KR" sz="3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: </a:t>
            </a:r>
            <a:r>
              <a:rPr kumimoji="1" lang="ko-KR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경비천사</a:t>
            </a:r>
            <a:r>
              <a:rPr kumimoji="1" lang="en-US" altLang="ko-KR" sz="3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(</a:t>
            </a:r>
            <a:r>
              <a:rPr kumimoji="1" lang="ko-KR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계</a:t>
            </a:r>
            <a:r>
              <a:rPr kumimoji="1" lang="en-US" altLang="ko-KR" sz="3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20:7) - </a:t>
            </a:r>
            <a:r>
              <a:rPr kumimoji="1" lang="ko-KR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경호 담당</a:t>
            </a:r>
            <a:endParaRPr kumimoji="1" lang="en-US" altLang="ko-KR" sz="36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서울남산 장체EB" panose="02020503020101020101" pitchFamily="18" charset="-127"/>
              <a:ea typeface="서울남산 장체EB" panose="02020503020101020101" pitchFamily="18" charset="-127"/>
              <a:cs typeface="+mn-cs"/>
            </a:endParaRPr>
          </a:p>
          <a:p>
            <a:pPr marR="0" lvl="0" algn="just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tabLst/>
              <a:defRPr/>
            </a:pPr>
            <a:r>
              <a:rPr kumimoji="1" lang="en-US" altLang="ko-KR" sz="3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 3)</a:t>
            </a:r>
            <a:r>
              <a:rPr kumimoji="1" lang="ko-KR" alt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미가엘</a:t>
            </a:r>
            <a:r>
              <a:rPr kumimoji="1" lang="en-US" altLang="ko-KR" sz="3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: </a:t>
            </a:r>
            <a:r>
              <a:rPr kumimoji="1" lang="ko-KR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전투천사</a:t>
            </a:r>
            <a:r>
              <a:rPr kumimoji="1" lang="en-US" altLang="ko-KR" sz="3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(</a:t>
            </a:r>
            <a:r>
              <a:rPr kumimoji="1" lang="ko-KR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단</a:t>
            </a:r>
            <a:r>
              <a:rPr kumimoji="1" lang="en-US" altLang="ko-KR" sz="3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6:22, </a:t>
            </a:r>
            <a:r>
              <a:rPr kumimoji="1" lang="ko-KR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유</a:t>
            </a:r>
            <a:r>
              <a:rPr kumimoji="1" lang="en-US" altLang="ko-KR" sz="3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1:9, </a:t>
            </a:r>
            <a:r>
              <a:rPr kumimoji="1" lang="ko-KR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단</a:t>
            </a:r>
            <a:r>
              <a:rPr kumimoji="1" lang="en-US" altLang="ko-KR" sz="3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12:1) – </a:t>
            </a:r>
            <a:r>
              <a:rPr kumimoji="1" lang="ko-KR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전쟁 담당</a:t>
            </a:r>
            <a:endParaRPr kumimoji="1" lang="en-US" altLang="ko-KR" sz="36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서울남산 장체EB" panose="02020503020101020101" pitchFamily="18" charset="-127"/>
              <a:ea typeface="서울남산 장체EB" panose="02020503020101020101" pitchFamily="18" charset="-127"/>
              <a:cs typeface="+mn-cs"/>
            </a:endParaRPr>
          </a:p>
          <a:p>
            <a:pPr marR="0" lvl="0" algn="just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tabLst/>
              <a:defRPr/>
            </a:pPr>
            <a:r>
              <a:rPr lang="en-US" altLang="ko-KR" sz="3600" dirty="0">
                <a:solidFill>
                  <a:srgbClr val="000000"/>
                </a:solidFill>
                <a:latin typeface="서울남산 장체EB" panose="02020503020101020101" pitchFamily="18" charset="-127"/>
                <a:ea typeface="서울남산 장체EB" panose="02020503020101020101" pitchFamily="18" charset="-127"/>
              </a:rPr>
              <a:t>  4)</a:t>
            </a:r>
            <a:r>
              <a:rPr lang="ko-KR" altLang="en-US" sz="3600" dirty="0">
                <a:solidFill>
                  <a:srgbClr val="000000"/>
                </a:solidFill>
                <a:latin typeface="서울남산 장체EB" panose="02020503020101020101" pitchFamily="18" charset="-127"/>
                <a:ea typeface="서울남산 장체EB" panose="02020503020101020101" pitchFamily="18" charset="-127"/>
              </a:rPr>
              <a:t>라파엘</a:t>
            </a:r>
            <a:r>
              <a:rPr lang="en-US" altLang="ko-KR" sz="3600" dirty="0">
                <a:solidFill>
                  <a:srgbClr val="000000"/>
                </a:solidFill>
                <a:latin typeface="서울남산 장체EB" panose="02020503020101020101" pitchFamily="18" charset="-127"/>
                <a:ea typeface="서울남산 장체EB" panose="02020503020101020101" pitchFamily="18" charset="-127"/>
              </a:rPr>
              <a:t>: </a:t>
            </a:r>
            <a:r>
              <a:rPr lang="ko-KR" altLang="en-US" sz="3600" dirty="0">
                <a:solidFill>
                  <a:srgbClr val="000000"/>
                </a:solidFill>
                <a:latin typeface="서울남산 장체EB" panose="02020503020101020101" pitchFamily="18" charset="-127"/>
                <a:ea typeface="서울남산 장체EB" panose="02020503020101020101" pitchFamily="18" charset="-127"/>
              </a:rPr>
              <a:t>치유천사</a:t>
            </a:r>
            <a:r>
              <a:rPr lang="en-US" altLang="ko-KR" sz="3600" dirty="0">
                <a:solidFill>
                  <a:srgbClr val="000000"/>
                </a:solidFill>
                <a:latin typeface="서울남산 장체EB" panose="02020503020101020101" pitchFamily="18" charset="-127"/>
                <a:ea typeface="서울남산 장체EB" panose="02020503020101020101" pitchFamily="18" charset="-127"/>
              </a:rPr>
              <a:t>(</a:t>
            </a:r>
            <a:r>
              <a:rPr lang="ko-KR" altLang="en-US" sz="3600" dirty="0">
                <a:solidFill>
                  <a:srgbClr val="000000"/>
                </a:solidFill>
                <a:latin typeface="서울남산 장체EB" panose="02020503020101020101" pitchFamily="18" charset="-127"/>
                <a:ea typeface="서울남산 장체EB" panose="02020503020101020101" pitchFamily="18" charset="-127"/>
              </a:rPr>
              <a:t>요</a:t>
            </a:r>
            <a:r>
              <a:rPr lang="en-US" altLang="ko-KR" sz="3600" dirty="0">
                <a:solidFill>
                  <a:srgbClr val="000000"/>
                </a:solidFill>
                <a:latin typeface="서울남산 장체EB" panose="02020503020101020101" pitchFamily="18" charset="-127"/>
                <a:ea typeface="서울남산 장체EB" panose="02020503020101020101" pitchFamily="18" charset="-127"/>
              </a:rPr>
              <a:t>5:1~4, </a:t>
            </a:r>
            <a:r>
              <a:rPr lang="ko-KR" altLang="en-US" sz="3600" dirty="0" err="1">
                <a:solidFill>
                  <a:srgbClr val="000000"/>
                </a:solidFill>
                <a:latin typeface="서울남산 장체EB" panose="02020503020101020101" pitchFamily="18" charset="-127"/>
                <a:ea typeface="서울남산 장체EB" panose="02020503020101020101" pitchFamily="18" charset="-127"/>
              </a:rPr>
              <a:t>벧후</a:t>
            </a:r>
            <a:r>
              <a:rPr lang="en-US" altLang="ko-KR" sz="3600" dirty="0">
                <a:solidFill>
                  <a:srgbClr val="000000"/>
                </a:solidFill>
                <a:latin typeface="서울남산 장체EB" panose="02020503020101020101" pitchFamily="18" charset="-127"/>
                <a:ea typeface="서울남산 장체EB" panose="02020503020101020101" pitchFamily="18" charset="-127"/>
              </a:rPr>
              <a:t>2:11) – </a:t>
            </a:r>
            <a:r>
              <a:rPr lang="ko-KR" altLang="en-US" sz="3600" dirty="0">
                <a:solidFill>
                  <a:srgbClr val="000000"/>
                </a:solidFill>
                <a:latin typeface="서울남산 장체EB" panose="02020503020101020101" pitchFamily="18" charset="-127"/>
                <a:ea typeface="서울남산 장체EB" panose="02020503020101020101" pitchFamily="18" charset="-127"/>
              </a:rPr>
              <a:t>치료 담당</a:t>
            </a:r>
            <a:endParaRPr kumimoji="1" lang="en-US" altLang="ko-KR" sz="36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서울남산 장체EB" panose="02020503020101020101" pitchFamily="18" charset="-127"/>
              <a:ea typeface="서울남산 장체EB" panose="02020503020101020101" pitchFamily="18" charset="-127"/>
              <a:cs typeface="+mn-cs"/>
            </a:endParaRPr>
          </a:p>
        </p:txBody>
      </p:sp>
      <p:grpSp>
        <p:nvGrpSpPr>
          <p:cNvPr id="94211" name="그룹 12">
            <a:extLst>
              <a:ext uri="{FF2B5EF4-FFF2-40B4-BE49-F238E27FC236}">
                <a16:creationId xmlns:a16="http://schemas.microsoft.com/office/drawing/2014/main" id="{4DCA03B9-EAF4-4335-9847-55A7B3D5BC2E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309034"/>
            <a:ext cx="2688167" cy="1125009"/>
            <a:chOff x="503041" y="462980"/>
            <a:chExt cx="4032448" cy="1688768"/>
          </a:xfrm>
        </p:grpSpPr>
        <p:grpSp>
          <p:nvGrpSpPr>
            <p:cNvPr id="94212" name="그룹 23">
              <a:extLst>
                <a:ext uri="{FF2B5EF4-FFF2-40B4-BE49-F238E27FC236}">
                  <a16:creationId xmlns:a16="http://schemas.microsoft.com/office/drawing/2014/main" id="{A5BA224A-FC1B-4533-A128-F77DDF4189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62980"/>
              <a:ext cx="4032448" cy="887925"/>
              <a:chOff x="791072" y="643000"/>
              <a:chExt cx="3456384" cy="515230"/>
            </a:xfrm>
          </p:grpSpPr>
          <p:sp>
            <p:nvSpPr>
              <p:cNvPr id="25" name="직사각형 24">
                <a:extLst>
                  <a:ext uri="{FF2B5EF4-FFF2-40B4-BE49-F238E27FC236}">
                    <a16:creationId xmlns:a16="http://schemas.microsoft.com/office/drawing/2014/main" id="{9A6D64B5-91B1-4F10-83D3-02F5AC37674A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92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94215" name="TextBox 6">
                <a:extLst>
                  <a:ext uri="{FF2B5EF4-FFF2-40B4-BE49-F238E27FC236}">
                    <a16:creationId xmlns:a16="http://schemas.microsoft.com/office/drawing/2014/main" id="{4B2AB822-4E7E-4586-838E-9FC1BE717F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84666"/>
                <a:ext cx="3456384" cy="4735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293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천사의 종류</a:t>
                </a:r>
              </a:p>
            </p:txBody>
          </p:sp>
        </p:grpSp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F4AAAA3C-2E8C-431A-98FC-6BE280C469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70512"/>
              <a:ext cx="4032447" cy="881236"/>
              <a:chOff x="791072" y="1111052"/>
              <a:chExt cx="3456384" cy="468052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23" name="직사각형 22">
                <a:extLst>
                  <a:ext uri="{FF2B5EF4-FFF2-40B4-BE49-F238E27FC236}">
                    <a16:creationId xmlns:a16="http://schemas.microsoft.com/office/drawing/2014/main" id="{AA18960C-FF96-4E67-9372-3BB42C0ED9AC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3AC46DA-3F71-41D9-B90A-D691E1D9CACE}"/>
                  </a:ext>
                </a:extLst>
              </p:cNvPr>
              <p:cNvSpPr txBox="1"/>
              <p:nvPr/>
            </p:nvSpPr>
            <p:spPr>
              <a:xfrm>
                <a:off x="791072" y="1161037"/>
                <a:ext cx="3456384" cy="368081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24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일곱천사장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31340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Box 5">
            <a:extLst>
              <a:ext uri="{FF2B5EF4-FFF2-40B4-BE49-F238E27FC236}">
                <a16:creationId xmlns:a16="http://schemas.microsoft.com/office/drawing/2014/main" id="{E995E17B-09D0-494A-BE4C-930D0F58C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92" y="1661312"/>
            <a:ext cx="11412746" cy="435503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R="0" lvl="0" algn="just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tabLst/>
              <a:defRPr/>
            </a:pPr>
            <a:r>
              <a:rPr kumimoji="1" lang="ko-KR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일곱천사장</a:t>
            </a:r>
            <a:endParaRPr kumimoji="1" lang="en-US" altLang="ko-KR" sz="36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서울남산 장체EB" panose="02020503020101020101" pitchFamily="18" charset="-127"/>
              <a:ea typeface="서울남산 장체EB" panose="02020503020101020101" pitchFamily="18" charset="-127"/>
              <a:cs typeface="+mn-cs"/>
            </a:endParaRPr>
          </a:p>
          <a:p>
            <a:pPr marR="0" lvl="0" algn="just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tabLst/>
              <a:defRPr/>
            </a:pPr>
            <a:r>
              <a:rPr lang="en-US" altLang="ko-KR" sz="3600" dirty="0">
                <a:solidFill>
                  <a:srgbClr val="000000"/>
                </a:solidFill>
                <a:latin typeface="서울남산 장체EB" panose="02020503020101020101" pitchFamily="18" charset="-127"/>
                <a:ea typeface="서울남산 장체EB" panose="02020503020101020101" pitchFamily="18" charset="-127"/>
              </a:rPr>
              <a:t>  5)</a:t>
            </a:r>
            <a:r>
              <a:rPr lang="ko-KR" altLang="en-US" sz="3600" dirty="0" err="1">
                <a:solidFill>
                  <a:srgbClr val="000000"/>
                </a:solidFill>
                <a:latin typeface="서울남산 장체EB" panose="02020503020101020101" pitchFamily="18" charset="-127"/>
                <a:ea typeface="서울남산 장체EB" panose="02020503020101020101" pitchFamily="18" charset="-127"/>
              </a:rPr>
              <a:t>사리엘</a:t>
            </a:r>
            <a:r>
              <a:rPr lang="en-US" altLang="ko-KR" sz="3600" dirty="0">
                <a:solidFill>
                  <a:srgbClr val="000000"/>
                </a:solidFill>
                <a:latin typeface="서울남산 장체EB" panose="02020503020101020101" pitchFamily="18" charset="-127"/>
                <a:ea typeface="서울남산 장체EB" panose="02020503020101020101" pitchFamily="18" charset="-127"/>
              </a:rPr>
              <a:t>: </a:t>
            </a:r>
            <a:r>
              <a:rPr lang="ko-KR" altLang="en-US" sz="3600" dirty="0">
                <a:solidFill>
                  <a:srgbClr val="000000"/>
                </a:solidFill>
                <a:latin typeface="서울남산 장체EB" panose="02020503020101020101" pitchFamily="18" charset="-127"/>
                <a:ea typeface="서울남산 장체EB" panose="02020503020101020101" pitchFamily="18" charset="-127"/>
              </a:rPr>
              <a:t>건축천사</a:t>
            </a:r>
            <a:r>
              <a:rPr lang="en-US" altLang="ko-KR" sz="3600" dirty="0">
                <a:solidFill>
                  <a:srgbClr val="000000"/>
                </a:solidFill>
                <a:latin typeface="서울남산 장체EB" panose="02020503020101020101" pitchFamily="18" charset="-127"/>
                <a:ea typeface="서울남산 장체EB" panose="02020503020101020101" pitchFamily="18" charset="-127"/>
              </a:rPr>
              <a:t>(</a:t>
            </a:r>
            <a:r>
              <a:rPr lang="ko-KR" altLang="en-US" sz="3600" dirty="0">
                <a:solidFill>
                  <a:srgbClr val="000000"/>
                </a:solidFill>
                <a:latin typeface="서울남산 장체EB" panose="02020503020101020101" pitchFamily="18" charset="-127"/>
                <a:ea typeface="서울남산 장체EB" panose="02020503020101020101" pitchFamily="18" charset="-127"/>
              </a:rPr>
              <a:t>요</a:t>
            </a:r>
            <a:r>
              <a:rPr lang="en-US" altLang="ko-KR" sz="3600" dirty="0">
                <a:solidFill>
                  <a:srgbClr val="000000"/>
                </a:solidFill>
                <a:latin typeface="서울남산 장체EB" panose="02020503020101020101" pitchFamily="18" charset="-127"/>
                <a:ea typeface="서울남산 장체EB" panose="02020503020101020101" pitchFamily="18" charset="-127"/>
              </a:rPr>
              <a:t>14:2) – </a:t>
            </a:r>
            <a:r>
              <a:rPr lang="ko-KR" altLang="en-US" sz="3600" dirty="0">
                <a:solidFill>
                  <a:srgbClr val="000000"/>
                </a:solidFill>
                <a:latin typeface="서울남산 장체EB" panose="02020503020101020101" pitchFamily="18" charset="-127"/>
                <a:ea typeface="서울남산 장체EB" panose="02020503020101020101" pitchFamily="18" charset="-127"/>
              </a:rPr>
              <a:t>천국 집 건축 담당</a:t>
            </a:r>
            <a:endParaRPr lang="en-US" altLang="ko-KR" sz="3600" dirty="0">
              <a:solidFill>
                <a:srgbClr val="000000"/>
              </a:solidFill>
              <a:latin typeface="서울남산 장체EB" panose="02020503020101020101" pitchFamily="18" charset="-127"/>
              <a:ea typeface="서울남산 장체EB" panose="02020503020101020101" pitchFamily="18" charset="-127"/>
            </a:endParaRPr>
          </a:p>
          <a:p>
            <a:pPr marR="0" lvl="0" algn="just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tabLst/>
              <a:defRPr/>
            </a:pPr>
            <a:r>
              <a:rPr kumimoji="1" lang="en-US" altLang="ko-KR" sz="3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 6)</a:t>
            </a:r>
            <a:r>
              <a:rPr kumimoji="1" lang="ko-KR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가브리엘</a:t>
            </a:r>
            <a:r>
              <a:rPr kumimoji="1" lang="en-US" altLang="ko-KR" sz="3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: </a:t>
            </a:r>
            <a:r>
              <a:rPr kumimoji="1" lang="ko-KR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전령천사</a:t>
            </a:r>
            <a:r>
              <a:rPr kumimoji="1" lang="en-US" altLang="ko-KR" sz="3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(</a:t>
            </a:r>
            <a:r>
              <a:rPr kumimoji="1" lang="ko-KR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단</a:t>
            </a:r>
            <a:r>
              <a:rPr kumimoji="1" lang="en-US" altLang="ko-KR" sz="3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8:17, 9:20, </a:t>
            </a:r>
            <a:r>
              <a:rPr kumimoji="1" lang="ko-KR" alt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눅</a:t>
            </a:r>
            <a:r>
              <a:rPr kumimoji="1" lang="en-US" altLang="ko-KR" sz="3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1:19, </a:t>
            </a:r>
            <a:r>
              <a:rPr lang="ko-KR" altLang="en-US" sz="3600" dirty="0" err="1">
                <a:solidFill>
                  <a:srgbClr val="000000"/>
                </a:solidFill>
                <a:latin typeface="서울남산 장체EB" panose="02020503020101020101" pitchFamily="18" charset="-127"/>
                <a:ea typeface="서울남산 장체EB" panose="02020503020101020101" pitchFamily="18" charset="-127"/>
              </a:rPr>
              <a:t>슥</a:t>
            </a:r>
            <a:r>
              <a:rPr lang="en-US" altLang="ko-KR" sz="3600" dirty="0">
                <a:solidFill>
                  <a:srgbClr val="000000"/>
                </a:solidFill>
                <a:latin typeface="서울남산 장체EB" panose="02020503020101020101" pitchFamily="18" charset="-127"/>
                <a:ea typeface="서울남산 장체EB" panose="02020503020101020101" pitchFamily="18" charset="-127"/>
              </a:rPr>
              <a:t>1;19,4;1)</a:t>
            </a:r>
          </a:p>
          <a:p>
            <a:pPr marR="0" lvl="0" algn="just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tabLst/>
              <a:defRPr/>
            </a:pPr>
            <a:r>
              <a:rPr kumimoji="1" lang="en-US" altLang="ko-KR" sz="3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                 </a:t>
            </a:r>
            <a:r>
              <a:rPr lang="en-US" altLang="ko-KR" sz="3600" dirty="0">
                <a:solidFill>
                  <a:srgbClr val="000000"/>
                </a:solidFill>
                <a:latin typeface="서울남산 장체EB" panose="02020503020101020101" pitchFamily="18" charset="-127"/>
                <a:ea typeface="서울남산 장체EB" panose="02020503020101020101" pitchFamily="18" charset="-127"/>
              </a:rPr>
              <a:t>- </a:t>
            </a:r>
            <a:r>
              <a:rPr lang="ko-KR" altLang="en-US" sz="3600" dirty="0">
                <a:solidFill>
                  <a:srgbClr val="000000"/>
                </a:solidFill>
                <a:latin typeface="서울남산 장체EB" panose="02020503020101020101" pitchFamily="18" charset="-127"/>
                <a:ea typeface="서울남산 장체EB" panose="02020503020101020101" pitchFamily="18" charset="-127"/>
              </a:rPr>
              <a:t>소식전달</a:t>
            </a:r>
            <a:r>
              <a:rPr lang="en-US" altLang="ko-KR" sz="3600" dirty="0">
                <a:solidFill>
                  <a:srgbClr val="000000"/>
                </a:solidFill>
                <a:latin typeface="서울남산 장체EB" panose="02020503020101020101" pitchFamily="18" charset="-127"/>
                <a:ea typeface="서울남산 장체EB" panose="02020503020101020101" pitchFamily="18" charset="-127"/>
              </a:rPr>
              <a:t>, </a:t>
            </a:r>
            <a:r>
              <a:rPr lang="ko-KR" altLang="en-US" sz="3600" dirty="0">
                <a:solidFill>
                  <a:srgbClr val="000000"/>
                </a:solidFill>
                <a:latin typeface="서울남산 장체EB" panose="02020503020101020101" pitchFamily="18" charset="-127"/>
                <a:ea typeface="서울남산 장체EB" panose="02020503020101020101" pitchFamily="18" charset="-127"/>
              </a:rPr>
              <a:t>보고 담당</a:t>
            </a:r>
            <a:endParaRPr kumimoji="1" lang="en-US" altLang="ko-KR" sz="36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서울남산 장체EB" panose="02020503020101020101" pitchFamily="18" charset="-127"/>
              <a:ea typeface="서울남산 장체EB" panose="02020503020101020101" pitchFamily="18" charset="-127"/>
              <a:cs typeface="+mn-cs"/>
            </a:endParaRPr>
          </a:p>
          <a:p>
            <a:pPr algn="just" eaLnBrk="1" latinLnBrk="1" hangingPunct="1">
              <a:spcBef>
                <a:spcPts val="0"/>
              </a:spcBef>
              <a:spcAft>
                <a:spcPts val="500"/>
              </a:spcAft>
              <a:defRPr/>
            </a:pPr>
            <a:r>
              <a:rPr kumimoji="1" lang="en-US" altLang="ko-KR" sz="3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 7)</a:t>
            </a:r>
            <a:r>
              <a:rPr kumimoji="1" lang="ko-KR" alt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예레미엘</a:t>
            </a:r>
            <a:r>
              <a:rPr kumimoji="1" lang="en-US" altLang="ko-KR" sz="3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: </a:t>
            </a:r>
            <a:r>
              <a:rPr kumimoji="1" lang="ko-KR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예</a:t>
            </a:r>
            <a:r>
              <a:rPr lang="ko-KR" altLang="en-US" sz="3600" dirty="0" err="1">
                <a:solidFill>
                  <a:srgbClr val="000000"/>
                </a:solidFill>
                <a:latin typeface="서울남산 장체EB" panose="02020503020101020101" pitchFamily="18" charset="-127"/>
                <a:ea typeface="서울남산 장체EB" panose="02020503020101020101" pitchFamily="18" charset="-127"/>
              </a:rPr>
              <a:t>배천사</a:t>
            </a:r>
            <a:r>
              <a:rPr lang="en-US" altLang="ko-KR" sz="3600" dirty="0">
                <a:solidFill>
                  <a:srgbClr val="000000"/>
                </a:solidFill>
                <a:latin typeface="서울남산 장체EB" panose="02020503020101020101" pitchFamily="18" charset="-127"/>
                <a:ea typeface="서울남산 장체EB" panose="02020503020101020101" pitchFamily="18" charset="-127"/>
              </a:rPr>
              <a:t>(</a:t>
            </a:r>
            <a:r>
              <a:rPr lang="ko-KR" altLang="en-US" sz="3600" dirty="0">
                <a:solidFill>
                  <a:srgbClr val="000000"/>
                </a:solidFill>
                <a:latin typeface="서울남산 장체EB" panose="02020503020101020101" pitchFamily="18" charset="-127"/>
                <a:ea typeface="서울남산 장체EB" panose="02020503020101020101" pitchFamily="18" charset="-127"/>
              </a:rPr>
              <a:t>계</a:t>
            </a:r>
            <a:r>
              <a:rPr lang="en-US" altLang="ko-KR" sz="3600" dirty="0">
                <a:solidFill>
                  <a:srgbClr val="000000"/>
                </a:solidFill>
                <a:latin typeface="서울남산 장체EB" panose="02020503020101020101" pitchFamily="18" charset="-127"/>
                <a:ea typeface="서울남산 장체EB" panose="02020503020101020101" pitchFamily="18" charset="-127"/>
              </a:rPr>
              <a:t>8:3~4, 5:11) - </a:t>
            </a:r>
            <a:r>
              <a:rPr lang="ko-KR" altLang="en-US" sz="3600" dirty="0">
                <a:solidFill>
                  <a:srgbClr val="000000"/>
                </a:solidFill>
                <a:latin typeface="서울남산 장체EB" panose="02020503020101020101" pitchFamily="18" charset="-127"/>
                <a:ea typeface="서울남산 장체EB" panose="02020503020101020101" pitchFamily="18" charset="-127"/>
              </a:rPr>
              <a:t>기도</a:t>
            </a:r>
            <a:r>
              <a:rPr lang="en-US" altLang="ko-KR" sz="3600" dirty="0">
                <a:solidFill>
                  <a:srgbClr val="000000"/>
                </a:solidFill>
                <a:latin typeface="서울남산 장체EB" panose="02020503020101020101" pitchFamily="18" charset="-127"/>
                <a:ea typeface="서울남산 장체EB" panose="02020503020101020101" pitchFamily="18" charset="-127"/>
              </a:rPr>
              <a:t>,</a:t>
            </a:r>
            <a:r>
              <a:rPr lang="ko-KR" altLang="en-US" sz="3600" dirty="0">
                <a:solidFill>
                  <a:srgbClr val="000000"/>
                </a:solidFill>
                <a:latin typeface="서울남산 장체EB" panose="02020503020101020101" pitchFamily="18" charset="-127"/>
                <a:ea typeface="서울남산 장체EB" panose="02020503020101020101" pitchFamily="18" charset="-127"/>
              </a:rPr>
              <a:t>찬양</a:t>
            </a:r>
            <a:r>
              <a:rPr lang="en-US" altLang="ko-KR" sz="3600" dirty="0">
                <a:solidFill>
                  <a:srgbClr val="000000"/>
                </a:solidFill>
                <a:latin typeface="서울남산 장체EB" panose="02020503020101020101" pitchFamily="18" charset="-127"/>
                <a:ea typeface="서울남산 장체EB" panose="02020503020101020101" pitchFamily="18" charset="-127"/>
              </a:rPr>
              <a:t>,</a:t>
            </a:r>
            <a:r>
              <a:rPr lang="ko-KR" altLang="en-US" sz="3600" dirty="0">
                <a:solidFill>
                  <a:srgbClr val="000000"/>
                </a:solidFill>
                <a:latin typeface="서울남산 장체EB" panose="02020503020101020101" pitchFamily="18" charset="-127"/>
                <a:ea typeface="서울남산 장체EB" panose="02020503020101020101" pitchFamily="18" charset="-127"/>
              </a:rPr>
              <a:t>악기</a:t>
            </a:r>
            <a:r>
              <a:rPr lang="en-US" altLang="ko-KR" sz="3600" dirty="0">
                <a:solidFill>
                  <a:srgbClr val="000000"/>
                </a:solidFill>
                <a:latin typeface="서울남산 장체EB" panose="02020503020101020101" pitchFamily="18" charset="-127"/>
                <a:ea typeface="서울남산 장체EB" panose="02020503020101020101" pitchFamily="18" charset="-127"/>
              </a:rPr>
              <a:t> </a:t>
            </a:r>
            <a:r>
              <a:rPr lang="ko-KR" altLang="en-US" sz="3600" dirty="0">
                <a:solidFill>
                  <a:srgbClr val="000000"/>
                </a:solidFill>
                <a:latin typeface="서울남산 장체EB" panose="02020503020101020101" pitchFamily="18" charset="-127"/>
                <a:ea typeface="서울남산 장체EB" panose="02020503020101020101" pitchFamily="18" charset="-127"/>
              </a:rPr>
              <a:t>담당</a:t>
            </a:r>
            <a:endParaRPr lang="en-US" altLang="ko-KR" sz="3600" dirty="0">
              <a:solidFill>
                <a:srgbClr val="000000"/>
              </a:solidFill>
              <a:latin typeface="서울남산 장체EB" panose="02020503020101020101" pitchFamily="18" charset="-127"/>
              <a:ea typeface="서울남산 장체EB" panose="02020503020101020101" pitchFamily="18" charset="-127"/>
            </a:endParaRPr>
          </a:p>
          <a:p>
            <a:pPr marR="0" lvl="0" algn="just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tabLst/>
              <a:defRPr/>
            </a:pPr>
            <a:endParaRPr kumimoji="1" lang="en-US" altLang="ko-KR" sz="36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서울남산 장체EB" panose="02020503020101020101" pitchFamily="18" charset="-127"/>
              <a:ea typeface="서울남산 장체EB" panose="02020503020101020101" pitchFamily="18" charset="-127"/>
              <a:cs typeface="+mn-cs"/>
            </a:endParaRPr>
          </a:p>
          <a:p>
            <a:pPr marR="0" lvl="0" algn="just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tabLst/>
              <a:defRPr/>
            </a:pPr>
            <a:r>
              <a:rPr lang="en-US" altLang="ko-KR" sz="3600" dirty="0">
                <a:solidFill>
                  <a:srgbClr val="000000"/>
                </a:solidFill>
                <a:latin typeface="서울남산 장체EB" panose="02020503020101020101" pitchFamily="18" charset="-127"/>
                <a:ea typeface="서울남산 장체EB" panose="02020503020101020101" pitchFamily="18" charset="-127"/>
              </a:rPr>
              <a:t>  </a:t>
            </a:r>
            <a:endParaRPr kumimoji="1" lang="en-US" altLang="ko-KR" sz="36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서울남산 장체EB" panose="02020503020101020101" pitchFamily="18" charset="-127"/>
              <a:ea typeface="서울남산 장체EB" panose="02020503020101020101" pitchFamily="18" charset="-127"/>
              <a:cs typeface="+mn-cs"/>
            </a:endParaRPr>
          </a:p>
        </p:txBody>
      </p:sp>
      <p:grpSp>
        <p:nvGrpSpPr>
          <p:cNvPr id="94211" name="그룹 12">
            <a:extLst>
              <a:ext uri="{FF2B5EF4-FFF2-40B4-BE49-F238E27FC236}">
                <a16:creationId xmlns:a16="http://schemas.microsoft.com/office/drawing/2014/main" id="{4DCA03B9-EAF4-4335-9847-55A7B3D5BC2E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309034"/>
            <a:ext cx="2688167" cy="1125009"/>
            <a:chOff x="503041" y="462980"/>
            <a:chExt cx="4032448" cy="1688768"/>
          </a:xfrm>
        </p:grpSpPr>
        <p:grpSp>
          <p:nvGrpSpPr>
            <p:cNvPr id="94212" name="그룹 23">
              <a:extLst>
                <a:ext uri="{FF2B5EF4-FFF2-40B4-BE49-F238E27FC236}">
                  <a16:creationId xmlns:a16="http://schemas.microsoft.com/office/drawing/2014/main" id="{A5BA224A-FC1B-4533-A128-F77DDF4189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62980"/>
              <a:ext cx="4032448" cy="887925"/>
              <a:chOff x="791072" y="643000"/>
              <a:chExt cx="3456384" cy="515230"/>
            </a:xfrm>
          </p:grpSpPr>
          <p:sp>
            <p:nvSpPr>
              <p:cNvPr id="25" name="직사각형 24">
                <a:extLst>
                  <a:ext uri="{FF2B5EF4-FFF2-40B4-BE49-F238E27FC236}">
                    <a16:creationId xmlns:a16="http://schemas.microsoft.com/office/drawing/2014/main" id="{9A6D64B5-91B1-4F10-83D3-02F5AC37674A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92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94215" name="TextBox 6">
                <a:extLst>
                  <a:ext uri="{FF2B5EF4-FFF2-40B4-BE49-F238E27FC236}">
                    <a16:creationId xmlns:a16="http://schemas.microsoft.com/office/drawing/2014/main" id="{4B2AB822-4E7E-4586-838E-9FC1BE717F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84666"/>
                <a:ext cx="3456384" cy="4735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293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천사의 종류</a:t>
                </a:r>
              </a:p>
            </p:txBody>
          </p:sp>
        </p:grpSp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F4AAAA3C-2E8C-431A-98FC-6BE280C469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70512"/>
              <a:ext cx="4032447" cy="881236"/>
              <a:chOff x="791072" y="1111052"/>
              <a:chExt cx="3456384" cy="468052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23" name="직사각형 22">
                <a:extLst>
                  <a:ext uri="{FF2B5EF4-FFF2-40B4-BE49-F238E27FC236}">
                    <a16:creationId xmlns:a16="http://schemas.microsoft.com/office/drawing/2014/main" id="{AA18960C-FF96-4E67-9372-3BB42C0ED9AC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3AC46DA-3F71-41D9-B90A-D691E1D9CACE}"/>
                  </a:ext>
                </a:extLst>
              </p:cNvPr>
              <p:cNvSpPr txBox="1"/>
              <p:nvPr/>
            </p:nvSpPr>
            <p:spPr>
              <a:xfrm>
                <a:off x="791072" y="1161037"/>
                <a:ext cx="3456384" cy="368081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24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일곱천사장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77062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/>
    </p:bldLst>
  </p:timing>
</p:sld>
</file>

<file path=ppt/theme/theme1.xml><?xml version="1.0" encoding="utf-8"?>
<a:theme xmlns:a="http://schemas.openxmlformats.org/drawingml/2006/main" name="5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11017</TotalTime>
  <Words>350</Words>
  <Application>Microsoft Office PowerPoint</Application>
  <PresentationFormat>와이드스크린</PresentationFormat>
  <Paragraphs>42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6</vt:i4>
      </vt:variant>
    </vt:vector>
  </HeadingPairs>
  <TitlesOfParts>
    <vt:vector size="19" baseType="lpstr">
      <vt:lpstr>HY부활B</vt:lpstr>
      <vt:lpstr>HY울릉도B</vt:lpstr>
      <vt:lpstr>HY울릉도M</vt:lpstr>
      <vt:lpstr>굴림</vt:lpstr>
      <vt:lpstr>나눔바른고딕</vt:lpstr>
      <vt:lpstr>맑은 고딕</vt:lpstr>
      <vt:lpstr>서울남산 장체EB</vt:lpstr>
      <vt:lpstr>조선견고딕</vt:lpstr>
      <vt:lpstr>조선굵은고딕</vt:lpstr>
      <vt:lpstr>Arial</vt:lpstr>
      <vt:lpstr>Times New Roman</vt:lpstr>
      <vt:lpstr>5_기본 디자인</vt:lpstr>
      <vt:lpstr>7_기본 디자인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동탄명성교회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아버지 사랑합니다</dc:title>
  <dc:creator>정가람</dc:creator>
  <cp:lastModifiedBy>정 병진</cp:lastModifiedBy>
  <cp:revision>1183</cp:revision>
  <dcterms:created xsi:type="dcterms:W3CDTF">2007-08-26T12:07:10Z</dcterms:created>
  <dcterms:modified xsi:type="dcterms:W3CDTF">2021-08-08T06:08:06Z</dcterms:modified>
</cp:coreProperties>
</file>