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handoutMasterIdLst>
    <p:handoutMasterId r:id="rId26"/>
  </p:handoutMasterIdLst>
  <p:sldIdLst>
    <p:sldId id="1224" r:id="rId4"/>
    <p:sldId id="1190" r:id="rId5"/>
    <p:sldId id="1199" r:id="rId6"/>
    <p:sldId id="1200" r:id="rId7"/>
    <p:sldId id="1209" r:id="rId8"/>
    <p:sldId id="1211" r:id="rId9"/>
    <p:sldId id="1213" r:id="rId10"/>
    <p:sldId id="1215" r:id="rId11"/>
    <p:sldId id="1217" r:id="rId12"/>
    <p:sldId id="1223" r:id="rId13"/>
    <p:sldId id="1233" r:id="rId14"/>
    <p:sldId id="1189" r:id="rId15"/>
    <p:sldId id="1055" r:id="rId16"/>
    <p:sldId id="1063" r:id="rId17"/>
    <p:sldId id="1220" r:id="rId18"/>
    <p:sldId id="1238" r:id="rId19"/>
    <p:sldId id="1057" r:id="rId20"/>
    <p:sldId id="1236" r:id="rId21"/>
    <p:sldId id="1058" r:id="rId22"/>
    <p:sldId id="1237" r:id="rId23"/>
    <p:sldId id="1150" r:id="rId24"/>
    <p:sldId id="1235" r:id="rId25"/>
  </p:sldIdLst>
  <p:sldSz cx="12192000" cy="6858000"/>
  <p:notesSz cx="6884988" cy="1001871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9708"/>
    <a:srgbClr val="EA8516"/>
    <a:srgbClr val="FF6600"/>
    <a:srgbClr val="94C2BF"/>
    <a:srgbClr val="66FF66"/>
    <a:srgbClr val="FFCC00"/>
    <a:srgbClr val="4CCE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61" autoAdjust="0"/>
    <p:restoredTop sz="96429" autoAdjust="0"/>
  </p:normalViewPr>
  <p:slideViewPr>
    <p:cSldViewPr snapToGrid="0" showGuides="1">
      <p:cViewPr varScale="1">
        <p:scale>
          <a:sx n="114" d="100"/>
          <a:sy n="114" d="100"/>
        </p:scale>
        <p:origin x="252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3495" cy="502676"/>
          </a:xfrm>
          <a:prstGeom prst="rect">
            <a:avLst/>
          </a:prstGeom>
        </p:spPr>
        <p:txBody>
          <a:bodyPr vert="horz" lIns="96588" tIns="48294" rIns="96588" bIns="48294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99900" y="0"/>
            <a:ext cx="2983495" cy="502676"/>
          </a:xfrm>
          <a:prstGeom prst="rect">
            <a:avLst/>
          </a:prstGeom>
        </p:spPr>
        <p:txBody>
          <a:bodyPr vert="horz" lIns="96588" tIns="48294" rIns="96588" bIns="48294" rtlCol="0"/>
          <a:lstStyle>
            <a:lvl1pPr algn="r">
              <a:defRPr sz="1300"/>
            </a:lvl1pPr>
          </a:lstStyle>
          <a:p>
            <a:fld id="{20657933-5F08-4E43-8CE5-AD3BA8C7845C}" type="datetimeFigureOut">
              <a:rPr lang="ko-KR" altLang="en-US" smtClean="0"/>
              <a:t>2021-09-29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516039"/>
            <a:ext cx="2983495" cy="502674"/>
          </a:xfrm>
          <a:prstGeom prst="rect">
            <a:avLst/>
          </a:prstGeom>
        </p:spPr>
        <p:txBody>
          <a:bodyPr vert="horz" lIns="96588" tIns="48294" rIns="96588" bIns="48294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99900" y="9516039"/>
            <a:ext cx="2983495" cy="502674"/>
          </a:xfrm>
          <a:prstGeom prst="rect">
            <a:avLst/>
          </a:prstGeom>
        </p:spPr>
        <p:txBody>
          <a:bodyPr vert="horz" lIns="96588" tIns="48294" rIns="96588" bIns="48294" rtlCol="0" anchor="b"/>
          <a:lstStyle>
            <a:lvl1pPr algn="r">
              <a:defRPr sz="1300"/>
            </a:lvl1pPr>
          </a:lstStyle>
          <a:p>
            <a:fld id="{DDD06AEE-DF5E-4401-B855-3F47B80B6C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02859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D8427AD-FA73-45A3-93AF-3512ADF4C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6056D-38DF-4557-88B8-6C9ADC606D9B}" type="datetimeFigureOut">
              <a:rPr lang="ko-KR" altLang="en-US"/>
              <a:pPr>
                <a:defRPr/>
              </a:pPr>
              <a:t>2021-09-29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2E078E-F406-4A66-B5E6-7051EF742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553FA60-DC5B-4270-916C-44BB24525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89445-D0CD-4B8E-964E-02762C7C43A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0905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8555C37-4C72-409B-910A-8C1F5099D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9AAD2-58DB-4D65-AB9C-994901D7CDC5}" type="datetimeFigureOut">
              <a:rPr lang="ko-KR" altLang="en-US"/>
              <a:pPr>
                <a:defRPr/>
              </a:pPr>
              <a:t>2021-09-29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22488B7-6998-4D46-B048-C5B6F0C05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B495656-CC92-4645-95E1-C19548B3C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AB2A3-4139-428B-98F9-044E39ED786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2039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E6B7ADB-37B0-4988-90E5-A7AC226D6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2B5DB-E849-4587-A251-9F9792C12D19}" type="datetimeFigureOut">
              <a:rPr lang="ko-KR" altLang="en-US"/>
              <a:pPr>
                <a:defRPr/>
              </a:pPr>
              <a:t>2021-09-29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63743D3-AF61-4082-A058-D0C69FFAF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A5DDA8E-A441-4280-8F23-3DBD65698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CD212-5CED-4BE7-82DB-2360624A25B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1524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37641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5482373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2427734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3858754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083911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4434833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6359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676146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C2649A8-FE62-41B7-9009-A20B2146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12CA3-6D87-45E6-9E21-B510FF83F627}" type="datetimeFigureOut">
              <a:rPr lang="ko-KR" altLang="en-US"/>
              <a:pPr>
                <a:defRPr/>
              </a:pPr>
              <a:t>2021-09-29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75715D7-4050-47A2-96BC-C7B3FF34F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561C772-D2B9-441B-9FB9-E8D402FBA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34987-B756-466D-816D-9B64C53E2C7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13197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4152956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6824105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5055884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8415479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8457919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23" indent="0">
              <a:buNone/>
              <a:defRPr sz="2000"/>
            </a:lvl2pPr>
            <a:lvl3pPr marL="914446" indent="0">
              <a:buNone/>
              <a:defRPr sz="1800"/>
            </a:lvl3pPr>
            <a:lvl4pPr marL="1371669" indent="0">
              <a:buNone/>
              <a:defRPr sz="1600"/>
            </a:lvl4pPr>
            <a:lvl5pPr marL="1828891" indent="0">
              <a:buNone/>
              <a:defRPr sz="1600"/>
            </a:lvl5pPr>
            <a:lvl6pPr marL="2286114" indent="0">
              <a:buNone/>
              <a:defRPr sz="1600"/>
            </a:lvl6pPr>
            <a:lvl7pPr marL="2743337" indent="0">
              <a:buNone/>
              <a:defRPr sz="1600"/>
            </a:lvl7pPr>
            <a:lvl8pPr marL="3200560" indent="0">
              <a:buNone/>
              <a:defRPr sz="1600"/>
            </a:lvl8pPr>
            <a:lvl9pPr marL="3657783" indent="0">
              <a:buNone/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353229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6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6114111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8726745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7869889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2481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A120A8E-CE53-4262-85A2-F33A690A0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5DA5B-81A4-4C60-BBF1-3A9950A2D720}" type="datetimeFigureOut">
              <a:rPr lang="ko-KR" altLang="en-US"/>
              <a:pPr>
                <a:defRPr/>
              </a:pPr>
              <a:t>2021-09-29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0DA8905-72AA-4308-A7F7-EE3DB92C5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E3B8CA0-FDCA-44EE-9E6C-CC4DB435A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538A0-CDBB-414A-AC7B-04BA8B48547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77267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2822625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42193446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18494172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6835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1314170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>
            <a:extLst>
              <a:ext uri="{FF2B5EF4-FFF2-40B4-BE49-F238E27FC236}">
                <a16:creationId xmlns:a16="http://schemas.microsoft.com/office/drawing/2014/main" id="{44206293-1586-4A22-B467-8C1F33BA7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5E8DF-7AF8-478D-A10D-B10996AFCAAA}" type="datetimeFigureOut">
              <a:rPr lang="ko-KR" altLang="en-US"/>
              <a:pPr>
                <a:defRPr/>
              </a:pPr>
              <a:t>2021-09-29</a:t>
            </a:fld>
            <a:endParaRPr lang="ko-KR" altLang="en-US"/>
          </a:p>
        </p:txBody>
      </p:sp>
      <p:sp>
        <p:nvSpPr>
          <p:cNvPr id="6" name="바닥글 개체 틀 4">
            <a:extLst>
              <a:ext uri="{FF2B5EF4-FFF2-40B4-BE49-F238E27FC236}">
                <a16:creationId xmlns:a16="http://schemas.microsoft.com/office/drawing/2014/main" id="{E0994CB1-5D1D-4638-84A3-B8433431F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>
            <a:extLst>
              <a:ext uri="{FF2B5EF4-FFF2-40B4-BE49-F238E27FC236}">
                <a16:creationId xmlns:a16="http://schemas.microsoft.com/office/drawing/2014/main" id="{6A1EEE44-5F72-4448-94C2-D082BBBAF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126FC-3A7C-4905-AD41-2D9C7342F12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3878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>
            <a:extLst>
              <a:ext uri="{FF2B5EF4-FFF2-40B4-BE49-F238E27FC236}">
                <a16:creationId xmlns:a16="http://schemas.microsoft.com/office/drawing/2014/main" id="{44618886-BB95-4C8F-B437-015E43F36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ED22C-6041-4E0D-8CFE-342B93BA072D}" type="datetimeFigureOut">
              <a:rPr lang="ko-KR" altLang="en-US"/>
              <a:pPr>
                <a:defRPr/>
              </a:pPr>
              <a:t>2021-09-29</a:t>
            </a:fld>
            <a:endParaRPr lang="ko-KR" altLang="en-US"/>
          </a:p>
        </p:txBody>
      </p:sp>
      <p:sp>
        <p:nvSpPr>
          <p:cNvPr id="8" name="바닥글 개체 틀 4">
            <a:extLst>
              <a:ext uri="{FF2B5EF4-FFF2-40B4-BE49-F238E27FC236}">
                <a16:creationId xmlns:a16="http://schemas.microsoft.com/office/drawing/2014/main" id="{B2435EC6-804D-4E26-9CBD-5E70FB9EE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>
            <a:extLst>
              <a:ext uri="{FF2B5EF4-FFF2-40B4-BE49-F238E27FC236}">
                <a16:creationId xmlns:a16="http://schemas.microsoft.com/office/drawing/2014/main" id="{2D84C361-95B0-4708-9B28-7F9146181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84BCA-AF56-4141-AB05-9D30A20EBF6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424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>
            <a:extLst>
              <a:ext uri="{FF2B5EF4-FFF2-40B4-BE49-F238E27FC236}">
                <a16:creationId xmlns:a16="http://schemas.microsoft.com/office/drawing/2014/main" id="{FE151A2A-FCE5-4983-9636-8ED19B8C9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D074C-AD61-42AD-986B-3F38B863BADD}" type="datetimeFigureOut">
              <a:rPr lang="ko-KR" altLang="en-US"/>
              <a:pPr>
                <a:defRPr/>
              </a:pPr>
              <a:t>2021-09-29</a:t>
            </a:fld>
            <a:endParaRPr lang="ko-KR" altLang="en-US"/>
          </a:p>
        </p:txBody>
      </p:sp>
      <p:sp>
        <p:nvSpPr>
          <p:cNvPr id="4" name="바닥글 개체 틀 4">
            <a:extLst>
              <a:ext uri="{FF2B5EF4-FFF2-40B4-BE49-F238E27FC236}">
                <a16:creationId xmlns:a16="http://schemas.microsoft.com/office/drawing/2014/main" id="{C6308AC3-28FB-4ACA-8E37-B628AE988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>
            <a:extLst>
              <a:ext uri="{FF2B5EF4-FFF2-40B4-BE49-F238E27FC236}">
                <a16:creationId xmlns:a16="http://schemas.microsoft.com/office/drawing/2014/main" id="{E7C6E2D2-056A-4157-BEBE-2BA01AB54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9926F-CCE2-4A58-B850-F5AF1FEC61F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8714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>
            <a:extLst>
              <a:ext uri="{FF2B5EF4-FFF2-40B4-BE49-F238E27FC236}">
                <a16:creationId xmlns:a16="http://schemas.microsoft.com/office/drawing/2014/main" id="{7FDB4259-DFCD-4182-9F06-B4040ACAB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3F746-EAD6-489B-8A17-D67A5C74AEA7}" type="datetimeFigureOut">
              <a:rPr lang="ko-KR" altLang="en-US"/>
              <a:pPr>
                <a:defRPr/>
              </a:pPr>
              <a:t>2021-09-29</a:t>
            </a:fld>
            <a:endParaRPr lang="ko-KR" altLang="en-US"/>
          </a:p>
        </p:txBody>
      </p:sp>
      <p:sp>
        <p:nvSpPr>
          <p:cNvPr id="3" name="바닥글 개체 틀 4">
            <a:extLst>
              <a:ext uri="{FF2B5EF4-FFF2-40B4-BE49-F238E27FC236}">
                <a16:creationId xmlns:a16="http://schemas.microsoft.com/office/drawing/2014/main" id="{B775F743-89AA-427C-B6FE-DEE40B212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>
            <a:extLst>
              <a:ext uri="{FF2B5EF4-FFF2-40B4-BE49-F238E27FC236}">
                <a16:creationId xmlns:a16="http://schemas.microsoft.com/office/drawing/2014/main" id="{8BCB7CBB-D07D-4ADD-9F17-5FE31FEC3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0EDDA-C96B-4F18-84BA-23C24CF8C62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2622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>
            <a:extLst>
              <a:ext uri="{FF2B5EF4-FFF2-40B4-BE49-F238E27FC236}">
                <a16:creationId xmlns:a16="http://schemas.microsoft.com/office/drawing/2014/main" id="{1D0AD108-4645-41AB-B8D8-06AB3F4C3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2875F-9595-4D3A-BF77-9EE0F6EC853F}" type="datetimeFigureOut">
              <a:rPr lang="ko-KR" altLang="en-US"/>
              <a:pPr>
                <a:defRPr/>
              </a:pPr>
              <a:t>2021-09-29</a:t>
            </a:fld>
            <a:endParaRPr lang="ko-KR" altLang="en-US"/>
          </a:p>
        </p:txBody>
      </p:sp>
      <p:sp>
        <p:nvSpPr>
          <p:cNvPr id="6" name="바닥글 개체 틀 4">
            <a:extLst>
              <a:ext uri="{FF2B5EF4-FFF2-40B4-BE49-F238E27FC236}">
                <a16:creationId xmlns:a16="http://schemas.microsoft.com/office/drawing/2014/main" id="{32852E40-048A-43C5-B326-59956D5E2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>
            <a:extLst>
              <a:ext uri="{FF2B5EF4-FFF2-40B4-BE49-F238E27FC236}">
                <a16:creationId xmlns:a16="http://schemas.microsoft.com/office/drawing/2014/main" id="{644FBD7E-A19A-4E5F-8710-A90663AED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0C2C4-3169-44B9-829D-E0F2748A84C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9171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>
            <a:extLst>
              <a:ext uri="{FF2B5EF4-FFF2-40B4-BE49-F238E27FC236}">
                <a16:creationId xmlns:a16="http://schemas.microsoft.com/office/drawing/2014/main" id="{B10BAC57-183E-44F3-BD3F-5E23A43B2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0FE76-A187-431B-9BF0-0D83DF5A2CCA}" type="datetimeFigureOut">
              <a:rPr lang="ko-KR" altLang="en-US"/>
              <a:pPr>
                <a:defRPr/>
              </a:pPr>
              <a:t>2021-09-29</a:t>
            </a:fld>
            <a:endParaRPr lang="ko-KR" altLang="en-US"/>
          </a:p>
        </p:txBody>
      </p:sp>
      <p:sp>
        <p:nvSpPr>
          <p:cNvPr id="6" name="바닥글 개체 틀 4">
            <a:extLst>
              <a:ext uri="{FF2B5EF4-FFF2-40B4-BE49-F238E27FC236}">
                <a16:creationId xmlns:a16="http://schemas.microsoft.com/office/drawing/2014/main" id="{6132AD73-4034-44A5-9B77-440C5C2F8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>
            <a:extLst>
              <a:ext uri="{FF2B5EF4-FFF2-40B4-BE49-F238E27FC236}">
                <a16:creationId xmlns:a16="http://schemas.microsoft.com/office/drawing/2014/main" id="{70C665AF-5C33-490A-A651-E4B0E7735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95101-AF44-49BB-8A24-05D6B86355B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2814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>
            <a:extLst>
              <a:ext uri="{FF2B5EF4-FFF2-40B4-BE49-F238E27FC236}">
                <a16:creationId xmlns:a16="http://schemas.microsoft.com/office/drawing/2014/main" id="{4E9F870C-5964-4359-8F5A-0EA181838CE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>
            <a:extLst>
              <a:ext uri="{FF2B5EF4-FFF2-40B4-BE49-F238E27FC236}">
                <a16:creationId xmlns:a16="http://schemas.microsoft.com/office/drawing/2014/main" id="{EC2165BE-BC1A-4B26-9C9E-262813271B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6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99616FF-63DD-487A-BB6E-EE55F576F3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EF8EE5D-F4F7-4898-9859-AD660EBF81F5}" type="datetimeFigureOut">
              <a:rPr lang="ko-KR" altLang="en-US"/>
              <a:pPr>
                <a:defRPr/>
              </a:pPr>
              <a:t>2021-09-29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779084F-AF84-4759-9DA3-7609C22A4F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C7BA182-C0FD-4556-8ED3-E0541E24F8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kumimoji="0" smtClean="0">
                <a:solidFill>
                  <a:srgbClr val="898989"/>
                </a:solidFill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CEEC65A3-8089-4998-B3BA-EFCB1A0D28D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9815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23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46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69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91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17" indent="-342917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7" indent="-285764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4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/>
          <p:cNvSpPr>
            <a:spLocks noChangeArrowheads="1"/>
          </p:cNvSpPr>
          <p:nvPr userDrawn="1"/>
        </p:nvSpPr>
        <p:spPr bwMode="auto">
          <a:xfrm>
            <a:off x="239185" y="6359526"/>
            <a:ext cx="8098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fld id="{0C878BCB-A998-412A-B6DF-5B19ED21DD8C}" type="slidenum">
              <a:rPr kumimoji="1" lang="en-US" altLang="ko-KR" sz="2000" b="1" smtClean="0">
                <a:solidFill>
                  <a:srgbClr val="FFFFFF"/>
                </a:solidFill>
                <a:latin typeface="Times New Roman" panose="02020603050405020304" pitchFamily="18" charset="0"/>
              </a:rPr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r>
              <a:rPr kumimoji="1" lang="en-US" altLang="ko-KR" sz="2000" b="1">
                <a:solidFill>
                  <a:srgbClr val="FFFFFF"/>
                </a:solidFill>
                <a:latin typeface="Times New Roman" panose="02020603050405020304" pitchFamily="18" charset="0"/>
              </a:rPr>
              <a:t>/12</a:t>
            </a:r>
          </a:p>
        </p:txBody>
      </p:sp>
    </p:spTree>
    <p:extLst>
      <p:ext uri="{BB962C8B-B14F-4D97-AF65-F5344CB8AC3E}">
        <p14:creationId xmlns:p14="http://schemas.microsoft.com/office/powerpoint/2010/main" val="34401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7"/>
          <p:cNvSpPr>
            <a:spLocks noChangeArrowheads="1"/>
          </p:cNvSpPr>
          <p:nvPr userDrawn="1"/>
        </p:nvSpPr>
        <p:spPr bwMode="auto">
          <a:xfrm>
            <a:off x="239184" y="6359525"/>
            <a:ext cx="8098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995D481-E4C8-4521-9502-F1CC666EEACC}" type="slidenum">
              <a:rPr kumimoji="1" lang="en-US" altLang="ko-KR" sz="2000" b="1" smtClean="0">
                <a:solidFill>
                  <a:srgbClr val="FFFFFF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r>
              <a:rPr kumimoji="1" lang="en-US" altLang="ko-KR" sz="2000" b="1">
                <a:solidFill>
                  <a:srgbClr val="FFFFFF"/>
                </a:solidFill>
                <a:latin typeface="Times New Roman" panose="02020603050405020304" pitchFamily="18" charset="0"/>
              </a:rPr>
              <a:t>/12</a:t>
            </a:r>
          </a:p>
        </p:txBody>
      </p:sp>
    </p:spTree>
    <p:extLst>
      <p:ext uri="{BB962C8B-B14F-4D97-AF65-F5344CB8AC3E}">
        <p14:creationId xmlns:p14="http://schemas.microsoft.com/office/powerpoint/2010/main" val="1072911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457223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914446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371669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828891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342917" indent="-342917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7" indent="-285764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4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>
          <a:xfrm>
            <a:off x="2603580" y="674426"/>
            <a:ext cx="6984826" cy="1234127"/>
          </a:xfrm>
          <a:noFill/>
        </p:spPr>
        <p:txBody>
          <a:bodyPr rtlCol="0">
            <a:noAutofit/>
          </a:bodyPr>
          <a:lstStyle/>
          <a:p>
            <a:pPr marL="320040" indent="-320040" algn="ctr">
              <a:buClr>
                <a:schemeClr val="accent6">
                  <a:lumMod val="75000"/>
                </a:schemeClr>
              </a:buClr>
              <a:defRPr/>
            </a:pPr>
            <a:r>
              <a:rPr lang="ko-KR" altLang="en-US" sz="8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B" panose="02030600000101010101" pitchFamily="18" charset="-127"/>
                <a:ea typeface="HY울릉도B" panose="02030600000101010101" pitchFamily="18" charset="-127"/>
              </a:rPr>
              <a:t>수요기도회</a:t>
            </a:r>
            <a:br>
              <a:rPr lang="en-US" altLang="ko-KR" sz="7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남양주고딕EB" panose="02020A03020101020101" pitchFamily="18" charset="-127"/>
                <a:ea typeface="남양주고딕EB" panose="02020A03020101020101" pitchFamily="18" charset="-127"/>
              </a:rPr>
            </a:br>
            <a:endParaRPr lang="en-US" altLang="ko-KR" sz="7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남양주고딕EB" panose="02020A03020101020101" pitchFamily="18" charset="-127"/>
              <a:ea typeface="남양주고딕EB" panose="02020A0302010102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4099293" y="2023950"/>
            <a:ext cx="39934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AEB795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제주고딕" panose="02000300000000000000" pitchFamily="2" charset="-127"/>
                <a:ea typeface="제주고딕" panose="02000300000000000000" pitchFamily="2" charset="-127"/>
                <a:cs typeface="+mn-cs"/>
              </a:rPr>
              <a:t>- 2021.09.29(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제주고딕" panose="02000300000000000000" pitchFamily="2" charset="-127"/>
                <a:ea typeface="제주고딕" panose="02000300000000000000" pitchFamily="2" charset="-127"/>
                <a:cs typeface="+mn-cs"/>
              </a:rPr>
              <a:t>수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제주고딕" panose="02000300000000000000" pitchFamily="2" charset="-127"/>
                <a:ea typeface="제주고딕" panose="02000300000000000000" pitchFamily="2" charset="-127"/>
                <a:cs typeface="+mn-cs"/>
              </a:rPr>
              <a:t>) 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제주고딕" panose="02000300000000000000" pitchFamily="2" charset="-127"/>
                <a:ea typeface="제주고딕" panose="02000300000000000000" pitchFamily="2" charset="-127"/>
                <a:cs typeface="+mn-cs"/>
              </a:rPr>
              <a:t>오전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제주고딕" panose="02000300000000000000" pitchFamily="2" charset="-127"/>
                <a:ea typeface="제주고딕" panose="02000300000000000000" pitchFamily="2" charset="-127"/>
                <a:cs typeface="+mn-cs"/>
              </a:rPr>
              <a:t>11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제주고딕" panose="02000300000000000000" pitchFamily="2" charset="-127"/>
                <a:ea typeface="제주고딕" panose="02000300000000000000" pitchFamily="2" charset="-127"/>
                <a:cs typeface="+mn-cs"/>
              </a:rPr>
              <a:t>시 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제주고딕" panose="02000300000000000000" pitchFamily="2" charset="-127"/>
                <a:ea typeface="제주고딕" panose="02000300000000000000" pitchFamily="2" charset="-127"/>
                <a:cs typeface="+mn-cs"/>
              </a:rPr>
              <a:t>-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916EEB31-D9FC-4720-BACF-83847CDFAB40}"/>
              </a:ext>
            </a:extLst>
          </p:cNvPr>
          <p:cNvSpPr/>
          <p:nvPr/>
        </p:nvSpPr>
        <p:spPr>
          <a:xfrm>
            <a:off x="8697344" y="389227"/>
            <a:ext cx="357996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 err="1">
                <a:ln w="0"/>
                <a:solidFill>
                  <a:srgbClr val="9BBB5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헬스셋 조릿대 Std" panose="02020603020101020101" pitchFamily="18" charset="-127"/>
                <a:ea typeface="헬스셋 조릿대 Std" panose="02020603020101020101" pitchFamily="18" charset="-127"/>
                <a:cs typeface="+mn-cs"/>
              </a:rPr>
              <a:t>회개와천국복음방송</a:t>
            </a:r>
            <a:endParaRPr kumimoji="0" lang="en-US" altLang="ko-KR" sz="2400" b="0" i="0" u="none" strike="noStrike" kern="1200" cap="none" spc="0" normalizeH="0" baseline="0" noProof="0" dirty="0">
              <a:ln w="0"/>
              <a:solidFill>
                <a:srgbClr val="9BBB59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헬스셋 조릿대 Std" panose="02020603020101020101" pitchFamily="18" charset="-127"/>
              <a:ea typeface="헬스셋 조릿대 Std" panose="02020603020101020101" pitchFamily="18" charset="-127"/>
              <a:cs typeface="+mn-cs"/>
            </a:endParaRP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A8CC3986-6343-4A22-B22C-17F3CCC52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5B39493-7833-4373-971E-C1C1220211CC}"/>
              </a:ext>
            </a:extLst>
          </p:cNvPr>
          <p:cNvSpPr txBox="1">
            <a:spLocks noChangeArrowheads="1"/>
          </p:cNvSpPr>
          <p:nvPr/>
        </p:nvSpPr>
        <p:spPr>
          <a:xfrm>
            <a:off x="1012041" y="2601012"/>
            <a:ext cx="10167901" cy="3024336"/>
          </a:xfrm>
          <a:prstGeom prst="rect">
            <a:avLst/>
          </a:prstGeom>
        </p:spPr>
        <p:txBody>
          <a:bodyPr rtlCol="0">
            <a:normAutofit fontScale="92500" lnSpcReduction="10000"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76" marR="0" lvl="0" indent="-265176" algn="ctr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>
                  <a:lumMod val="75000"/>
                  <a:lumOff val="25000"/>
                </a:srgbClr>
              </a:buClr>
              <a:buSzTx/>
              <a:buFontTx/>
              <a:buNone/>
              <a:tabLst/>
              <a:defRPr/>
            </a:pPr>
            <a:r>
              <a:rPr kumimoji="0" lang="ko-KR" altLang="en-US" sz="35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제주고딕" panose="02000300000000000000" pitchFamily="2" charset="-127"/>
                <a:ea typeface="제주고딕" panose="02000300000000000000" pitchFamily="2" charset="-127"/>
                <a:cs typeface="+mn-cs"/>
              </a:rPr>
              <a:t>고린도전서강해</a:t>
            </a:r>
            <a:r>
              <a:rPr kumimoji="0" lang="en-US" altLang="ko-KR" sz="35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제주고딕" panose="02000300000000000000" pitchFamily="2" charset="-127"/>
                <a:ea typeface="제주고딕" panose="02000300000000000000" pitchFamily="2" charset="-127"/>
                <a:cs typeface="+mn-cs"/>
              </a:rPr>
              <a:t>(22)</a:t>
            </a:r>
          </a:p>
          <a:p>
            <a:pPr marL="265176" marR="0" lvl="0" indent="-265176" algn="ctr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>
                  <a:lumMod val="75000"/>
                  <a:lumOff val="25000"/>
                </a:srgbClr>
              </a:buClr>
              <a:buSzTx/>
              <a:buFontTx/>
              <a:buNone/>
              <a:tabLst/>
              <a:defRPr/>
            </a:pPr>
            <a:r>
              <a:rPr kumimoji="1" lang="en-US" altLang="ko-KR" sz="6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“</a:t>
            </a:r>
            <a:r>
              <a:rPr kumimoji="1" lang="ko-KR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방언과 예언의 은사 받는 법과 </a:t>
            </a:r>
            <a:endParaRPr kumimoji="1" lang="en-US" altLang="ko-KR" sz="6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서울남산 장체BL" panose="02020603020101020101" pitchFamily="18" charset="-127"/>
              <a:ea typeface="서울남산 장체BL" panose="02020603020101020101" pitchFamily="18" charset="-127"/>
              <a:cs typeface="+mn-cs"/>
            </a:endParaRPr>
          </a:p>
          <a:p>
            <a:pPr marL="265176" marR="0" lvl="0" indent="-265176" algn="ctr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>
                  <a:lumMod val="75000"/>
                  <a:lumOff val="25000"/>
                </a:srgbClr>
              </a:buClr>
              <a:buSzTx/>
              <a:buFontTx/>
              <a:buNone/>
              <a:tabLst/>
              <a:defRPr/>
            </a:pPr>
            <a:r>
              <a:rPr kumimoji="1" lang="ko-KR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그것의 활용</a:t>
            </a:r>
            <a:r>
              <a:rPr kumimoji="1" lang="en-US" altLang="ko-KR" sz="6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”</a:t>
            </a:r>
          </a:p>
          <a:p>
            <a:pPr marL="265176" marR="0" lvl="0" indent="-265176" algn="ctr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>
                  <a:lumMod val="75000"/>
                  <a:lumOff val="25000"/>
                </a:srgbClr>
              </a:buClr>
              <a:buSzTx/>
              <a:buFontTx/>
              <a:buNone/>
              <a:tabLst/>
              <a:defRPr/>
            </a:pPr>
            <a:r>
              <a:rPr kumimoji="1" lang="en-US" altLang="ko-KR" sz="3600" b="0" i="0" u="none" strike="noStrike" kern="1200" cap="none" spc="0" normalizeH="0" baseline="0" noProof="0">
                <a:ln>
                  <a:noFill/>
                </a:ln>
                <a:solidFill>
                  <a:srgbClr val="BBE0E3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제주고딕" panose="02000300000000000000" pitchFamily="2" charset="-127"/>
                <a:ea typeface="제주고딕" panose="02000300000000000000" pitchFamily="2" charset="-127"/>
                <a:cs typeface="+mn-cs"/>
              </a:rPr>
              <a:t>( </a:t>
            </a:r>
            <a:r>
              <a:rPr kumimoji="1" lang="ko-KR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BBE0E3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제주고딕" panose="02000300000000000000" pitchFamily="2" charset="-127"/>
                <a:ea typeface="제주고딕" panose="02000300000000000000" pitchFamily="2" charset="-127"/>
                <a:cs typeface="+mn-cs"/>
              </a:rPr>
              <a:t>고린도전서 </a:t>
            </a:r>
            <a:r>
              <a:rPr kumimoji="1" lang="en-US" altLang="ko-KR" sz="3600" b="0" i="0" u="none" strike="noStrike" kern="1200" cap="none" spc="0" normalizeH="0" baseline="0" noProof="0">
                <a:ln>
                  <a:noFill/>
                </a:ln>
                <a:solidFill>
                  <a:srgbClr val="BBE0E3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제주고딕" panose="02000300000000000000" pitchFamily="2" charset="-127"/>
                <a:ea typeface="제주고딕" panose="02000300000000000000" pitchFamily="2" charset="-127"/>
                <a:cs typeface="+mn-cs"/>
              </a:rPr>
              <a:t>14:20~40 )</a:t>
            </a:r>
            <a:endParaRPr kumimoji="1" lang="en-US" altLang="ko-KR" sz="3600" b="0" i="0" u="none" strike="noStrike" kern="1200" cap="none" spc="0" normalizeH="0" baseline="0" noProof="0" dirty="0">
              <a:ln>
                <a:noFill/>
              </a:ln>
              <a:solidFill>
                <a:srgbClr val="BBE0E3">
                  <a:lumMod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제주고딕" panose="02000300000000000000" pitchFamily="2" charset="-127"/>
              <a:ea typeface="제주고딕" panose="02000300000000000000" pitchFamily="2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1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3" name="그룹 2">
            <a:extLst>
              <a:ext uri="{FF2B5EF4-FFF2-40B4-BE49-F238E27FC236}">
                <a16:creationId xmlns:a16="http://schemas.microsoft.com/office/drawing/2014/main" id="{68EC6796-4B1B-4131-895D-E469F7E7D779}"/>
              </a:ext>
            </a:extLst>
          </p:cNvPr>
          <p:cNvGrpSpPr>
            <a:grpSpLocks/>
          </p:cNvGrpSpPr>
          <p:nvPr/>
        </p:nvGrpSpPr>
        <p:grpSpPr bwMode="auto">
          <a:xfrm>
            <a:off x="335492" y="309035"/>
            <a:ext cx="1922515" cy="680357"/>
            <a:chOff x="503041" y="462980"/>
            <a:chExt cx="4032448" cy="1713133"/>
          </a:xfrm>
        </p:grpSpPr>
        <p:grpSp>
          <p:nvGrpSpPr>
            <p:cNvPr id="10245" name="그룹 44">
              <a:extLst>
                <a:ext uri="{FF2B5EF4-FFF2-40B4-BE49-F238E27FC236}">
                  <a16:creationId xmlns:a16="http://schemas.microsoft.com/office/drawing/2014/main" id="{F38B8E45-369D-4AB5-A9B3-7033171F71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3041" y="462980"/>
              <a:ext cx="4032448" cy="906107"/>
              <a:chOff x="791072" y="643000"/>
              <a:chExt cx="3456384" cy="525781"/>
            </a:xfrm>
          </p:grpSpPr>
          <p:sp>
            <p:nvSpPr>
              <p:cNvPr id="49" name="직사각형 48">
                <a:extLst>
                  <a:ext uri="{FF2B5EF4-FFF2-40B4-BE49-F238E27FC236}">
                    <a16:creationId xmlns:a16="http://schemas.microsoft.com/office/drawing/2014/main" id="{DDAE2424-B63C-4016-97EB-E2D37C4ED7FB}"/>
                  </a:ext>
                </a:extLst>
              </p:cNvPr>
              <p:cNvSpPr/>
              <p:nvPr/>
            </p:nvSpPr>
            <p:spPr>
              <a:xfrm>
                <a:off x="791072" y="643000"/>
                <a:ext cx="3456384" cy="4683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/>
                  <a:ea typeface="굴림"/>
                  <a:cs typeface="+mn-cs"/>
                </a:endParaRPr>
              </a:p>
            </p:txBody>
          </p:sp>
          <p:sp>
            <p:nvSpPr>
              <p:cNvPr id="10248" name="TextBox 6">
                <a:extLst>
                  <a:ext uri="{FF2B5EF4-FFF2-40B4-BE49-F238E27FC236}">
                    <a16:creationId xmlns:a16="http://schemas.microsoft.com/office/drawing/2014/main" id="{F07820D3-9072-41F3-993E-A082C3112E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1072" y="674119"/>
                <a:ext cx="3456384" cy="4946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marL="0" marR="0" lvl="0" indent="0" algn="ctr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고린도전서강해</a:t>
                </a:r>
                <a:r>
                  <a:rPr kumimoji="1" lang="en-US" altLang="ko-K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(22)</a:t>
                </a:r>
                <a:endParaRPr kumimoji="1" lang="ko-KR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  <p:grpSp>
          <p:nvGrpSpPr>
            <p:cNvPr id="46" name="그룹 45">
              <a:extLst>
                <a:ext uri="{FF2B5EF4-FFF2-40B4-BE49-F238E27FC236}">
                  <a16:creationId xmlns:a16="http://schemas.microsoft.com/office/drawing/2014/main" id="{4F3C83F7-3E29-4343-B98D-9C0C772C7B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3041" y="1246138"/>
              <a:ext cx="4032447" cy="929975"/>
              <a:chOff x="791072" y="1098107"/>
              <a:chExt cx="3456384" cy="493939"/>
            </a:xfrm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grpSpPr>
          <p:sp>
            <p:nvSpPr>
              <p:cNvPr id="47" name="직사각형 46">
                <a:extLst>
                  <a:ext uri="{FF2B5EF4-FFF2-40B4-BE49-F238E27FC236}">
                    <a16:creationId xmlns:a16="http://schemas.microsoft.com/office/drawing/2014/main" id="{5E14E2B9-3C2B-41DE-87BB-F62C75EA0D9D}"/>
                  </a:ext>
                </a:extLst>
              </p:cNvPr>
              <p:cNvSpPr/>
              <p:nvPr/>
            </p:nvSpPr>
            <p:spPr>
              <a:xfrm>
                <a:off x="791072" y="1111052"/>
                <a:ext cx="3456384" cy="46805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/>
                  <a:ea typeface="굴림"/>
                  <a:cs typeface="+mn-cs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C44E71F-EB00-423D-8FB2-5BF8AEDD6454}"/>
                  </a:ext>
                </a:extLst>
              </p:cNvPr>
              <p:cNvSpPr txBox="1"/>
              <p:nvPr/>
            </p:nvSpPr>
            <p:spPr>
              <a:xfrm>
                <a:off x="791072" y="1098107"/>
                <a:ext cx="3456384" cy="493939"/>
              </a:xfrm>
              <a:prstGeom prst="rect">
                <a:avLst/>
              </a:prstGeom>
              <a:grpFill/>
            </p:spPr>
            <p:txBody>
              <a:bodyPr anchor="ctr">
                <a:spAutoFit/>
              </a:bodyPr>
              <a:lstStyle/>
              <a:p>
                <a:pPr marL="0" marR="0" lvl="0" indent="0" algn="ctr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1800" b="0" i="0" u="none" strike="noStrike" kern="1200" cap="none" spc="-1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고전</a:t>
                </a:r>
                <a:r>
                  <a:rPr kumimoji="1" lang="en-US" altLang="ko-KR" sz="1800" b="0" i="0" u="none" strike="noStrike" kern="1200" cap="none" spc="-1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14:20~40</a:t>
                </a:r>
                <a:endParaRPr kumimoji="1" lang="ko-KR" altLang="en-US" sz="1800" b="0" i="0" u="none" strike="noStrike" kern="1200" cap="none" spc="-1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</p:grpSp>
      <p:sp>
        <p:nvSpPr>
          <p:cNvPr id="9" name="TextBox 5">
            <a:extLst>
              <a:ext uri="{FF2B5EF4-FFF2-40B4-BE49-F238E27FC236}">
                <a16:creationId xmlns:a16="http://schemas.microsoft.com/office/drawing/2014/main" id="{9BD39BA6-AB21-49E5-BAC7-3C6EB68D5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92" y="1279120"/>
            <a:ext cx="11094508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42950" indent="-74295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37226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41798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46370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50942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fontAlgn="base">
              <a:defRPr/>
            </a:pP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(35)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만일 그녀들이 무엇을 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[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단번에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]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배우기를 원한다면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,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집 안에서 자기들의 남편들에게 그녀들은 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[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계속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]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질문하고 있어라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.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왜냐하면 여자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(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여인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=</a:t>
            </a:r>
            <a:r>
              <a:rPr kumimoji="1" lang="ko-KR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귀네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)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가 교회 안에서 발언하고 있는 것이 부끄러운 일이기 때문이다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.</a:t>
            </a:r>
          </a:p>
          <a:p>
            <a:pPr fontAlgn="base">
              <a:defRPr/>
            </a:pP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(36)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혹은 하나님의 말씀이 </a:t>
            </a:r>
            <a:r>
              <a:rPr kumimoji="1" lang="ko-KR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너희들로부터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 나왔느냐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?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혹은 오직 너희 안으로 도달하였느냐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(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이르렀느냐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)?</a:t>
            </a:r>
          </a:p>
          <a:p>
            <a:pPr fontAlgn="base">
              <a:defRPr/>
            </a:pP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(37)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만일 누구든지 자기를 선지자나 혹은 영적인 자로 생각한다면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,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그는 내가 너희에게 쓰는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(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편지하는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)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글들을 그것이 주의 명령이라는 것을 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[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계속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]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알고 있어라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.</a:t>
            </a:r>
          </a:p>
          <a:p>
            <a:pPr fontAlgn="base">
              <a:defRPr/>
            </a:pPr>
            <a:endParaRPr kumimoji="1" lang="en-US" altLang="ko-KR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서울남산 장체BL" panose="02020603020101020101" pitchFamily="18" charset="-127"/>
              <a:ea typeface="서울남산 장체BL" panose="0202060302010102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89077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3" name="그룹 2">
            <a:extLst>
              <a:ext uri="{FF2B5EF4-FFF2-40B4-BE49-F238E27FC236}">
                <a16:creationId xmlns:a16="http://schemas.microsoft.com/office/drawing/2014/main" id="{68EC6796-4B1B-4131-895D-E469F7E7D779}"/>
              </a:ext>
            </a:extLst>
          </p:cNvPr>
          <p:cNvGrpSpPr>
            <a:grpSpLocks/>
          </p:cNvGrpSpPr>
          <p:nvPr/>
        </p:nvGrpSpPr>
        <p:grpSpPr bwMode="auto">
          <a:xfrm>
            <a:off x="335492" y="309035"/>
            <a:ext cx="1922515" cy="680357"/>
            <a:chOff x="503041" y="462980"/>
            <a:chExt cx="4032448" cy="1713133"/>
          </a:xfrm>
        </p:grpSpPr>
        <p:grpSp>
          <p:nvGrpSpPr>
            <p:cNvPr id="10245" name="그룹 44">
              <a:extLst>
                <a:ext uri="{FF2B5EF4-FFF2-40B4-BE49-F238E27FC236}">
                  <a16:creationId xmlns:a16="http://schemas.microsoft.com/office/drawing/2014/main" id="{F38B8E45-369D-4AB5-A9B3-7033171F71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3041" y="462980"/>
              <a:ext cx="4032448" cy="906107"/>
              <a:chOff x="791072" y="643000"/>
              <a:chExt cx="3456384" cy="525781"/>
            </a:xfrm>
          </p:grpSpPr>
          <p:sp>
            <p:nvSpPr>
              <p:cNvPr id="49" name="직사각형 48">
                <a:extLst>
                  <a:ext uri="{FF2B5EF4-FFF2-40B4-BE49-F238E27FC236}">
                    <a16:creationId xmlns:a16="http://schemas.microsoft.com/office/drawing/2014/main" id="{DDAE2424-B63C-4016-97EB-E2D37C4ED7FB}"/>
                  </a:ext>
                </a:extLst>
              </p:cNvPr>
              <p:cNvSpPr/>
              <p:nvPr/>
            </p:nvSpPr>
            <p:spPr>
              <a:xfrm>
                <a:off x="791072" y="643000"/>
                <a:ext cx="3456384" cy="4683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/>
                  <a:ea typeface="굴림"/>
                  <a:cs typeface="+mn-cs"/>
                </a:endParaRPr>
              </a:p>
            </p:txBody>
          </p:sp>
          <p:sp>
            <p:nvSpPr>
              <p:cNvPr id="10248" name="TextBox 6">
                <a:extLst>
                  <a:ext uri="{FF2B5EF4-FFF2-40B4-BE49-F238E27FC236}">
                    <a16:creationId xmlns:a16="http://schemas.microsoft.com/office/drawing/2014/main" id="{F07820D3-9072-41F3-993E-A082C3112E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1072" y="674119"/>
                <a:ext cx="3456384" cy="4946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marL="0" marR="0" lvl="0" indent="0" algn="ctr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고린도전서강해</a:t>
                </a:r>
                <a:r>
                  <a:rPr kumimoji="1" lang="en-US" altLang="ko-K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(22)</a:t>
                </a:r>
                <a:endParaRPr kumimoji="1" lang="ko-KR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  <p:grpSp>
          <p:nvGrpSpPr>
            <p:cNvPr id="46" name="그룹 45">
              <a:extLst>
                <a:ext uri="{FF2B5EF4-FFF2-40B4-BE49-F238E27FC236}">
                  <a16:creationId xmlns:a16="http://schemas.microsoft.com/office/drawing/2014/main" id="{4F3C83F7-3E29-4343-B98D-9C0C772C7B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3041" y="1246138"/>
              <a:ext cx="4032447" cy="929975"/>
              <a:chOff x="791072" y="1098107"/>
              <a:chExt cx="3456384" cy="493939"/>
            </a:xfrm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grpSpPr>
          <p:sp>
            <p:nvSpPr>
              <p:cNvPr id="47" name="직사각형 46">
                <a:extLst>
                  <a:ext uri="{FF2B5EF4-FFF2-40B4-BE49-F238E27FC236}">
                    <a16:creationId xmlns:a16="http://schemas.microsoft.com/office/drawing/2014/main" id="{5E14E2B9-3C2B-41DE-87BB-F62C75EA0D9D}"/>
                  </a:ext>
                </a:extLst>
              </p:cNvPr>
              <p:cNvSpPr/>
              <p:nvPr/>
            </p:nvSpPr>
            <p:spPr>
              <a:xfrm>
                <a:off x="791072" y="1111052"/>
                <a:ext cx="3456384" cy="46805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/>
                  <a:ea typeface="굴림"/>
                  <a:cs typeface="+mn-cs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C44E71F-EB00-423D-8FB2-5BF8AEDD6454}"/>
                  </a:ext>
                </a:extLst>
              </p:cNvPr>
              <p:cNvSpPr txBox="1"/>
              <p:nvPr/>
            </p:nvSpPr>
            <p:spPr>
              <a:xfrm>
                <a:off x="791072" y="1098107"/>
                <a:ext cx="3456384" cy="493939"/>
              </a:xfrm>
              <a:prstGeom prst="rect">
                <a:avLst/>
              </a:prstGeom>
              <a:grpFill/>
            </p:spPr>
            <p:txBody>
              <a:bodyPr anchor="ctr">
                <a:spAutoFit/>
              </a:bodyPr>
              <a:lstStyle/>
              <a:p>
                <a:pPr marL="0" marR="0" lvl="0" indent="0" algn="ctr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1800" b="0" i="0" u="none" strike="noStrike" kern="1200" cap="none" spc="-1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고전</a:t>
                </a:r>
                <a:r>
                  <a:rPr kumimoji="1" lang="en-US" altLang="ko-KR" sz="1800" b="0" i="0" u="none" strike="noStrike" kern="1200" cap="none" spc="-1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14:20~40</a:t>
                </a:r>
                <a:endParaRPr kumimoji="1" lang="ko-KR" altLang="en-US" sz="1800" b="0" i="0" u="none" strike="noStrike" kern="1200" cap="none" spc="-1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</p:grpSp>
      <p:sp>
        <p:nvSpPr>
          <p:cNvPr id="9" name="TextBox 5">
            <a:extLst>
              <a:ext uri="{FF2B5EF4-FFF2-40B4-BE49-F238E27FC236}">
                <a16:creationId xmlns:a16="http://schemas.microsoft.com/office/drawing/2014/main" id="{9BD39BA6-AB21-49E5-BAC7-3C6EB68D5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92" y="1279120"/>
            <a:ext cx="11094508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42950" indent="-74295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37226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41798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46370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50942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marL="742950" marR="0" lvl="0" indent="-742950" algn="l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(38)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그런데 만일 누구든지 알지 못하고 있다면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,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그는 알지 못하게 된다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.</a:t>
            </a:r>
          </a:p>
          <a:p>
            <a:pPr marL="742950" marR="0" lvl="0" indent="-742950" algn="l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(39) </a:t>
            </a:r>
            <a:r>
              <a:rPr kumimoji="1" lang="ko-KR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그런즉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 내 형제들아 너희는 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[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계속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]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예언하는 것을 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[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계속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]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사모하고 있어라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.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그리고 너희는 방언으로 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[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계속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]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말하는 것을 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[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계속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]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금하지 말고 있어라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.</a:t>
            </a:r>
          </a:p>
          <a:p>
            <a:pPr marL="742950" marR="0" lvl="0" indent="-742950" algn="l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(40)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그런데 모든 것을 </a:t>
            </a:r>
            <a:r>
              <a:rPr kumimoji="1" lang="ko-KR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품위있게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 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[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하고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] 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그리고 질서를 따라서 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[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계속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] 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있게 되고 있어라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. </a:t>
            </a:r>
          </a:p>
          <a:p>
            <a:pPr marL="742950" marR="0" lvl="0" indent="-742950" algn="l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서울남산 장체BL" panose="02020603020101020101" pitchFamily="18" charset="-127"/>
              <a:ea typeface="서울남산 장체BL" panose="0202060302010102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11703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3" name="그룹 2">
            <a:extLst>
              <a:ext uri="{FF2B5EF4-FFF2-40B4-BE49-F238E27FC236}">
                <a16:creationId xmlns:a16="http://schemas.microsoft.com/office/drawing/2014/main" id="{68EC6796-4B1B-4131-895D-E469F7E7D779}"/>
              </a:ext>
            </a:extLst>
          </p:cNvPr>
          <p:cNvGrpSpPr>
            <a:grpSpLocks/>
          </p:cNvGrpSpPr>
          <p:nvPr/>
        </p:nvGrpSpPr>
        <p:grpSpPr bwMode="auto">
          <a:xfrm>
            <a:off x="335492" y="309035"/>
            <a:ext cx="1922515" cy="680358"/>
            <a:chOff x="503041" y="462980"/>
            <a:chExt cx="4032448" cy="1713136"/>
          </a:xfrm>
        </p:grpSpPr>
        <p:grpSp>
          <p:nvGrpSpPr>
            <p:cNvPr id="10245" name="그룹 44">
              <a:extLst>
                <a:ext uri="{FF2B5EF4-FFF2-40B4-BE49-F238E27FC236}">
                  <a16:creationId xmlns:a16="http://schemas.microsoft.com/office/drawing/2014/main" id="{F38B8E45-369D-4AB5-A9B3-7033171F71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3041" y="462980"/>
              <a:ext cx="4032448" cy="906107"/>
              <a:chOff x="791072" y="643000"/>
              <a:chExt cx="3456384" cy="525781"/>
            </a:xfrm>
          </p:grpSpPr>
          <p:sp>
            <p:nvSpPr>
              <p:cNvPr id="49" name="직사각형 48">
                <a:extLst>
                  <a:ext uri="{FF2B5EF4-FFF2-40B4-BE49-F238E27FC236}">
                    <a16:creationId xmlns:a16="http://schemas.microsoft.com/office/drawing/2014/main" id="{DDAE2424-B63C-4016-97EB-E2D37C4ED7FB}"/>
                  </a:ext>
                </a:extLst>
              </p:cNvPr>
              <p:cNvSpPr/>
              <p:nvPr/>
            </p:nvSpPr>
            <p:spPr>
              <a:xfrm>
                <a:off x="791072" y="643000"/>
                <a:ext cx="3456384" cy="4683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0248" name="TextBox 6">
                <a:extLst>
                  <a:ext uri="{FF2B5EF4-FFF2-40B4-BE49-F238E27FC236}">
                    <a16:creationId xmlns:a16="http://schemas.microsoft.com/office/drawing/2014/main" id="{F07820D3-9072-41F3-993E-A082C3112E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1072" y="674119"/>
                <a:ext cx="3456384" cy="4946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marL="0" marR="0" lvl="0" indent="0" algn="ctr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고린도전서강해</a:t>
                </a:r>
                <a:r>
                  <a:rPr kumimoji="1" lang="en-US" altLang="ko-K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(22)</a:t>
                </a:r>
                <a:endParaRPr kumimoji="1" lang="ko-KR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  <p:grpSp>
          <p:nvGrpSpPr>
            <p:cNvPr id="46" name="그룹 45">
              <a:extLst>
                <a:ext uri="{FF2B5EF4-FFF2-40B4-BE49-F238E27FC236}">
                  <a16:creationId xmlns:a16="http://schemas.microsoft.com/office/drawing/2014/main" id="{4F3C83F7-3E29-4343-B98D-9C0C772C7B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3041" y="1246139"/>
              <a:ext cx="4032447" cy="929977"/>
              <a:chOff x="791072" y="1098107"/>
              <a:chExt cx="3456384" cy="493940"/>
            </a:xfrm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grpSpPr>
          <p:sp>
            <p:nvSpPr>
              <p:cNvPr id="47" name="직사각형 46">
                <a:extLst>
                  <a:ext uri="{FF2B5EF4-FFF2-40B4-BE49-F238E27FC236}">
                    <a16:creationId xmlns:a16="http://schemas.microsoft.com/office/drawing/2014/main" id="{5E14E2B9-3C2B-41DE-87BB-F62C75EA0D9D}"/>
                  </a:ext>
                </a:extLst>
              </p:cNvPr>
              <p:cNvSpPr/>
              <p:nvPr/>
            </p:nvSpPr>
            <p:spPr>
              <a:xfrm>
                <a:off x="791072" y="1111052"/>
                <a:ext cx="3456384" cy="46805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C44E71F-EB00-423D-8FB2-5BF8AEDD6454}"/>
                  </a:ext>
                </a:extLst>
              </p:cNvPr>
              <p:cNvSpPr txBox="1"/>
              <p:nvPr/>
            </p:nvSpPr>
            <p:spPr>
              <a:xfrm>
                <a:off x="791072" y="1098107"/>
                <a:ext cx="3456384" cy="493940"/>
              </a:xfrm>
              <a:prstGeom prst="rect">
                <a:avLst/>
              </a:prstGeom>
              <a:grpFill/>
            </p:spPr>
            <p:txBody>
              <a:bodyPr anchor="ctr">
                <a:spAutoFit/>
              </a:bodyPr>
              <a:lstStyle/>
              <a:p>
                <a:pPr marL="0" marR="0" lvl="0" indent="0" algn="ctr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1800" b="0" i="0" u="none" strike="noStrike" kern="1200" cap="none" spc="-1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고전</a:t>
                </a:r>
                <a:r>
                  <a:rPr kumimoji="1" lang="en-US" altLang="ko-KR" sz="1800" b="0" i="0" u="none" strike="noStrike" kern="1200" cap="none" spc="-1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14:20~40</a:t>
                </a:r>
                <a:endParaRPr kumimoji="1" lang="ko-KR" altLang="en-US" sz="1800" b="0" i="0" u="none" strike="noStrike" kern="1200" cap="none" spc="-1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</p:grpSp>
      <p:sp>
        <p:nvSpPr>
          <p:cNvPr id="9" name="직사각형 8">
            <a:extLst>
              <a:ext uri="{FF2B5EF4-FFF2-40B4-BE49-F238E27FC236}">
                <a16:creationId xmlns:a16="http://schemas.microsoft.com/office/drawing/2014/main" id="{916AFD5D-F1AB-464C-9874-5354DF7CB3A5}"/>
              </a:ext>
            </a:extLst>
          </p:cNvPr>
          <p:cNvSpPr/>
          <p:nvPr/>
        </p:nvSpPr>
        <p:spPr>
          <a:xfrm>
            <a:off x="8697344" y="389227"/>
            <a:ext cx="357996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 err="1">
                <a:ln w="0"/>
                <a:solidFill>
                  <a:srgbClr val="9BBB5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헬스셋 조릿대 Std" panose="02020603020101020101" pitchFamily="18" charset="-127"/>
                <a:ea typeface="헬스셋 조릿대 Std" panose="02020603020101020101" pitchFamily="18" charset="-127"/>
                <a:cs typeface="+mn-cs"/>
              </a:rPr>
              <a:t>회개와천국복음방송</a:t>
            </a:r>
            <a:endParaRPr kumimoji="0" lang="en-US" altLang="ko-KR" sz="2400" b="0" i="0" u="none" strike="noStrike" kern="1200" cap="none" spc="0" normalizeH="0" baseline="0" noProof="0" dirty="0">
              <a:ln w="0"/>
              <a:solidFill>
                <a:srgbClr val="9BBB59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헬스셋 조릿대 Std" panose="02020603020101020101" pitchFamily="18" charset="-127"/>
              <a:ea typeface="헬스셋 조릿대 Std" panose="02020603020101020101" pitchFamily="18" charset="-127"/>
              <a:cs typeface="+mn-cs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A230662C-DC77-466C-82D7-E081739E4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7758" y="2585509"/>
            <a:ext cx="403648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42950" indent="-74295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37226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41798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46370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50942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fontAlgn="base"/>
            <a:r>
              <a:rPr lang="ko-KR" alt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명령과 선포</a:t>
            </a:r>
          </a:p>
        </p:txBody>
      </p:sp>
    </p:spTree>
    <p:extLst>
      <p:ext uri="{BB962C8B-B14F-4D97-AF65-F5344CB8AC3E}">
        <p14:creationId xmlns:p14="http://schemas.microsoft.com/office/powerpoint/2010/main" val="402461309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906" name="그룹 12"/>
          <p:cNvGrpSpPr>
            <a:grpSpLocks/>
          </p:cNvGrpSpPr>
          <p:nvPr/>
        </p:nvGrpSpPr>
        <p:grpSpPr bwMode="auto">
          <a:xfrm>
            <a:off x="335492" y="309034"/>
            <a:ext cx="2688167" cy="1125009"/>
            <a:chOff x="503041" y="462981"/>
            <a:chExt cx="4032448" cy="1688767"/>
          </a:xfrm>
        </p:grpSpPr>
        <p:grpSp>
          <p:nvGrpSpPr>
            <p:cNvPr id="123908" name="그룹 23"/>
            <p:cNvGrpSpPr>
              <a:grpSpLocks/>
            </p:cNvGrpSpPr>
            <p:nvPr/>
          </p:nvGrpSpPr>
          <p:grpSpPr bwMode="auto">
            <a:xfrm>
              <a:off x="503041" y="462981"/>
              <a:ext cx="4032448" cy="918771"/>
              <a:chOff x="791072" y="643000"/>
              <a:chExt cx="3456384" cy="533129"/>
            </a:xfrm>
          </p:grpSpPr>
          <p:sp>
            <p:nvSpPr>
              <p:cNvPr id="17" name="직사각형 16"/>
              <p:cNvSpPr/>
              <p:nvPr/>
            </p:nvSpPr>
            <p:spPr>
              <a:xfrm>
                <a:off x="791072" y="643000"/>
                <a:ext cx="3456384" cy="4692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23911" name="TextBox 6"/>
              <p:cNvSpPr txBox="1">
                <a:spLocks noChangeArrowheads="1"/>
              </p:cNvSpPr>
              <p:nvPr/>
            </p:nvSpPr>
            <p:spPr bwMode="auto">
              <a:xfrm>
                <a:off x="791072" y="666766"/>
                <a:ext cx="3456384" cy="509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ko-KR" altLang="en-US" sz="3200" b="1" dirty="0" err="1">
                    <a:solidFill>
                      <a:srgbClr val="C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감사와회개</a:t>
                </a:r>
                <a:r>
                  <a:rPr kumimoji="1" lang="en-US" altLang="ko-KR" sz="3200" b="1" dirty="0">
                    <a:solidFill>
                      <a:srgbClr val="C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(1)</a:t>
                </a:r>
                <a:endParaRPr kumimoji="1" lang="ko-KR" altLang="en-US" sz="3200" b="1" dirty="0">
                  <a:solidFill>
                    <a:srgbClr val="C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14" name="그룹 13"/>
            <p:cNvGrpSpPr>
              <a:grpSpLocks/>
            </p:cNvGrpSpPr>
            <p:nvPr/>
          </p:nvGrpSpPr>
          <p:grpSpPr bwMode="auto">
            <a:xfrm>
              <a:off x="503041" y="1270512"/>
              <a:ext cx="4032447" cy="881236"/>
              <a:chOff x="791072" y="1111052"/>
              <a:chExt cx="3456384" cy="468052"/>
            </a:xfrm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grpSpPr>
          <p:sp>
            <p:nvSpPr>
              <p:cNvPr id="15" name="직사각형 14"/>
              <p:cNvSpPr/>
              <p:nvPr/>
            </p:nvSpPr>
            <p:spPr>
              <a:xfrm>
                <a:off x="791072" y="1111052"/>
                <a:ext cx="3456384" cy="46805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91072" y="1161037"/>
                <a:ext cx="3456384" cy="368080"/>
              </a:xfrm>
              <a:prstGeom prst="rect">
                <a:avLst/>
              </a:prstGeom>
              <a:grpFill/>
            </p:spPr>
            <p:txBody>
              <a:bodyPr anchor="ctr">
                <a:spAutoFit/>
              </a:bodyPr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ko-KR" sz="2400" spc="-100" dirty="0">
                    <a:solidFill>
                      <a:prstClr val="white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( </a:t>
                </a:r>
                <a:r>
                  <a:rPr kumimoji="1" lang="ko-KR" altLang="en-US" sz="2400" spc="-100" dirty="0">
                    <a:solidFill>
                      <a:prstClr val="white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힘 차게 큰 소리로 </a:t>
                </a:r>
                <a:r>
                  <a:rPr kumimoji="1" lang="en-US" altLang="ko-KR" sz="2400" spc="-100" dirty="0">
                    <a:solidFill>
                      <a:prstClr val="white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)</a:t>
                </a:r>
                <a:endParaRPr kumimoji="1" lang="ko-KR" altLang="en-US" sz="2400" spc="-100" dirty="0"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sp>
        <p:nvSpPr>
          <p:cNvPr id="123907" name="TextBox 5"/>
          <p:cNvSpPr txBox="1">
            <a:spLocks noChangeArrowheads="1"/>
          </p:cNvSpPr>
          <p:nvPr/>
        </p:nvSpPr>
        <p:spPr bwMode="auto">
          <a:xfrm>
            <a:off x="335492" y="1556809"/>
            <a:ext cx="11518757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42950" indent="-74295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37226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41798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46370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50942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fontAlgn="base"/>
            <a:r>
              <a:rPr lang="en-US" altLang="ko-KR" sz="3600" dirty="0"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1.</a:t>
            </a:r>
            <a:r>
              <a:rPr lang="ko-KR" altLang="en-US" sz="3600" dirty="0"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 주여</a:t>
            </a:r>
            <a:r>
              <a:rPr lang="en-US" altLang="ko-KR" sz="3600" dirty="0"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, </a:t>
            </a:r>
            <a:r>
              <a:rPr lang="ko-KR" altLang="en-US" sz="3600" dirty="0"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교회에서의 은사 사용의 대원칙은 교회공동체의 덕을 세우기 </a:t>
            </a:r>
            <a:r>
              <a:rPr lang="ko-KR" altLang="en-US" sz="3600" dirty="0" err="1"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위함인</a:t>
            </a:r>
            <a:r>
              <a:rPr lang="ko-KR" altLang="en-US" sz="3600" dirty="0"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 것을 알게 하시니 감사합니다</a:t>
            </a:r>
            <a:r>
              <a:rPr lang="en-US" altLang="ko-KR" sz="3600" dirty="0"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. </a:t>
            </a:r>
          </a:p>
          <a:p>
            <a:pPr fontAlgn="base"/>
            <a:r>
              <a:rPr lang="en-US" altLang="ko-KR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2. </a:t>
            </a:r>
            <a:r>
              <a:rPr lang="ko-KR" altLang="en-US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주여</a:t>
            </a:r>
            <a:r>
              <a:rPr lang="en-US" altLang="ko-KR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, </a:t>
            </a:r>
            <a:r>
              <a:rPr lang="ko-KR" altLang="en-US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교회에 덕을 세우기 어려운 방언은 개인적으로 자기와 하나님에게만 하는 것임을 알게 하시니 감사합니다</a:t>
            </a:r>
            <a:r>
              <a:rPr lang="en-US" altLang="ko-KR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. </a:t>
            </a:r>
          </a:p>
          <a:p>
            <a:pPr fontAlgn="base"/>
            <a:r>
              <a:rPr lang="en-US" altLang="ko-KR" sz="3600" dirty="0"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3. </a:t>
            </a:r>
            <a:r>
              <a:rPr lang="ko-KR" altLang="en-US" sz="3600" dirty="0"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주여</a:t>
            </a:r>
            <a:r>
              <a:rPr lang="en-US" altLang="ko-KR" sz="3600" dirty="0"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, </a:t>
            </a:r>
            <a:r>
              <a:rPr lang="ko-KR" altLang="en-US" sz="3600" dirty="0"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방언하는 자는 방언 통역의 은사와 예언의 은사를 사모해야 한다는 것을 알게 하시니 감사합니다</a:t>
            </a:r>
            <a:r>
              <a:rPr lang="en-US" altLang="ko-KR" sz="3600" dirty="0"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4493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906" name="그룹 12"/>
          <p:cNvGrpSpPr>
            <a:grpSpLocks/>
          </p:cNvGrpSpPr>
          <p:nvPr/>
        </p:nvGrpSpPr>
        <p:grpSpPr bwMode="auto">
          <a:xfrm>
            <a:off x="335492" y="309034"/>
            <a:ext cx="2688167" cy="1125009"/>
            <a:chOff x="503041" y="462981"/>
            <a:chExt cx="4032448" cy="1688767"/>
          </a:xfrm>
        </p:grpSpPr>
        <p:grpSp>
          <p:nvGrpSpPr>
            <p:cNvPr id="123908" name="그룹 23"/>
            <p:cNvGrpSpPr>
              <a:grpSpLocks/>
            </p:cNvGrpSpPr>
            <p:nvPr/>
          </p:nvGrpSpPr>
          <p:grpSpPr bwMode="auto">
            <a:xfrm>
              <a:off x="503041" y="462981"/>
              <a:ext cx="4032448" cy="918771"/>
              <a:chOff x="791072" y="643000"/>
              <a:chExt cx="3456384" cy="533129"/>
            </a:xfrm>
          </p:grpSpPr>
          <p:sp>
            <p:nvSpPr>
              <p:cNvPr id="17" name="직사각형 16"/>
              <p:cNvSpPr/>
              <p:nvPr/>
            </p:nvSpPr>
            <p:spPr>
              <a:xfrm>
                <a:off x="791072" y="643000"/>
                <a:ext cx="3456384" cy="4692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23911" name="TextBox 6"/>
              <p:cNvSpPr txBox="1">
                <a:spLocks noChangeArrowheads="1"/>
              </p:cNvSpPr>
              <p:nvPr/>
            </p:nvSpPr>
            <p:spPr bwMode="auto">
              <a:xfrm>
                <a:off x="791072" y="666766"/>
                <a:ext cx="3456384" cy="509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ko-KR" altLang="en-US" sz="3200" b="1" dirty="0" err="1">
                    <a:solidFill>
                      <a:srgbClr val="C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감사와회개</a:t>
                </a:r>
                <a:r>
                  <a:rPr kumimoji="1" lang="en-US" altLang="ko-KR" sz="3200" b="1" dirty="0">
                    <a:solidFill>
                      <a:srgbClr val="C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(2)</a:t>
                </a:r>
                <a:endParaRPr kumimoji="1" lang="ko-KR" altLang="en-US" sz="3200" b="1" dirty="0">
                  <a:solidFill>
                    <a:srgbClr val="C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14" name="그룹 13"/>
            <p:cNvGrpSpPr>
              <a:grpSpLocks/>
            </p:cNvGrpSpPr>
            <p:nvPr/>
          </p:nvGrpSpPr>
          <p:grpSpPr bwMode="auto">
            <a:xfrm>
              <a:off x="503041" y="1270512"/>
              <a:ext cx="4032447" cy="881236"/>
              <a:chOff x="791072" y="1111052"/>
              <a:chExt cx="3456384" cy="468052"/>
            </a:xfrm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grpSpPr>
          <p:sp>
            <p:nvSpPr>
              <p:cNvPr id="15" name="직사각형 14"/>
              <p:cNvSpPr/>
              <p:nvPr/>
            </p:nvSpPr>
            <p:spPr>
              <a:xfrm>
                <a:off x="791072" y="1111052"/>
                <a:ext cx="3456384" cy="46805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91072" y="1161037"/>
                <a:ext cx="3456384" cy="368080"/>
              </a:xfrm>
              <a:prstGeom prst="rect">
                <a:avLst/>
              </a:prstGeom>
              <a:grpFill/>
            </p:spPr>
            <p:txBody>
              <a:bodyPr anchor="ctr">
                <a:spAutoFit/>
              </a:bodyPr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ko-KR" sz="2400" spc="-100" dirty="0">
                    <a:solidFill>
                      <a:prstClr val="white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( </a:t>
                </a:r>
                <a:r>
                  <a:rPr kumimoji="1" lang="ko-KR" altLang="en-US" sz="2400" spc="-100" dirty="0">
                    <a:solidFill>
                      <a:prstClr val="white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힘 차게 큰 소리로 </a:t>
                </a:r>
                <a:r>
                  <a:rPr kumimoji="1" lang="en-US" altLang="ko-KR" sz="2400" spc="-100" dirty="0">
                    <a:solidFill>
                      <a:prstClr val="white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)</a:t>
                </a:r>
                <a:endParaRPr kumimoji="1" lang="ko-KR" altLang="en-US" sz="2400" spc="-100" dirty="0"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sp>
        <p:nvSpPr>
          <p:cNvPr id="123907" name="TextBox 5"/>
          <p:cNvSpPr txBox="1">
            <a:spLocks noChangeArrowheads="1"/>
          </p:cNvSpPr>
          <p:nvPr/>
        </p:nvSpPr>
        <p:spPr bwMode="auto">
          <a:xfrm>
            <a:off x="104503" y="1556809"/>
            <a:ext cx="12087497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42950" indent="-74295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37226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41798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46370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50942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fontAlgn="base"/>
            <a:r>
              <a:rPr lang="en-US" altLang="ko-KR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4. </a:t>
            </a:r>
            <a:r>
              <a:rPr lang="ko-KR" altLang="en-US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주여</a:t>
            </a:r>
            <a:r>
              <a:rPr lang="en-US" altLang="ko-KR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, </a:t>
            </a:r>
            <a:r>
              <a:rPr lang="ko-KR" altLang="en-US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성도가 예언의 은사를 사모해야 할 이유는 예언이 </a:t>
            </a:r>
            <a:r>
              <a:rPr lang="ko-KR" altLang="en-US" sz="3600" dirty="0" err="1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예언으로서의</a:t>
            </a:r>
            <a:r>
              <a:rPr lang="ko-KR" altLang="en-US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 역할만 수행하는 것이 아니라 책망과 판단</a:t>
            </a:r>
            <a:r>
              <a:rPr lang="en-US" altLang="ko-KR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, </a:t>
            </a:r>
            <a:r>
              <a:rPr lang="ko-KR" altLang="en-US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위로와 권면</a:t>
            </a:r>
            <a:r>
              <a:rPr lang="en-US" altLang="ko-KR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, </a:t>
            </a:r>
            <a:r>
              <a:rPr lang="ko-KR" altLang="en-US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폭로와 가르침의 기능도 수행한다는 것을 알게 하시니 감사합니다</a:t>
            </a:r>
            <a:r>
              <a:rPr lang="en-US" altLang="ko-KR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. </a:t>
            </a:r>
          </a:p>
          <a:p>
            <a:pPr fontAlgn="base"/>
            <a:r>
              <a:rPr lang="en-US" altLang="ko-KR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5. </a:t>
            </a:r>
            <a:r>
              <a:rPr lang="ko-KR" altLang="en-US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주여</a:t>
            </a:r>
            <a:r>
              <a:rPr lang="en-US" altLang="ko-KR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, </a:t>
            </a:r>
            <a:r>
              <a:rPr lang="ko-KR" altLang="en-US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방언과 예언을 공중예배에서 사용하려면 두 세 명 정도가 차례를 따라 하되</a:t>
            </a:r>
            <a:r>
              <a:rPr lang="en-US" altLang="ko-KR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, </a:t>
            </a:r>
            <a:r>
              <a:rPr lang="ko-KR" altLang="en-US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방언은 반드시 방언 통역자를 세우고</a:t>
            </a:r>
            <a:r>
              <a:rPr lang="en-US" altLang="ko-KR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, </a:t>
            </a:r>
            <a:r>
              <a:rPr lang="ko-KR" altLang="en-US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예언은 반드시 분별해야 한다는 것을 알게 하시니 감사합니다</a:t>
            </a:r>
            <a:r>
              <a:rPr lang="en-US" altLang="ko-KR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. </a:t>
            </a:r>
          </a:p>
          <a:p>
            <a:pPr fontAlgn="base"/>
            <a:r>
              <a:rPr lang="en-US" altLang="ko-KR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6. </a:t>
            </a:r>
            <a:r>
              <a:rPr lang="ko-KR" altLang="en-US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주여</a:t>
            </a:r>
            <a:r>
              <a:rPr lang="en-US" altLang="ko-KR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, </a:t>
            </a:r>
            <a:r>
              <a:rPr lang="ko-KR" altLang="en-US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하나님은 무질서의 하나님이 아니라 질서의 하나님이신 것을 알게 하시니 감사합니다</a:t>
            </a:r>
            <a:r>
              <a:rPr lang="en-US" altLang="ko-KR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. </a:t>
            </a:r>
          </a:p>
          <a:p>
            <a:pPr fontAlgn="base"/>
            <a:endParaRPr lang="en-US" altLang="ko-KR" sz="3600" dirty="0">
              <a:solidFill>
                <a:srgbClr val="000000"/>
              </a:solidFill>
              <a:latin typeface="서울남산 장체BL" panose="02020603020101020101" pitchFamily="18" charset="-127"/>
              <a:ea typeface="서울남산 장체BL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41861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906" name="그룹 12"/>
          <p:cNvGrpSpPr>
            <a:grpSpLocks/>
          </p:cNvGrpSpPr>
          <p:nvPr/>
        </p:nvGrpSpPr>
        <p:grpSpPr bwMode="auto">
          <a:xfrm>
            <a:off x="335492" y="309034"/>
            <a:ext cx="2688167" cy="1125009"/>
            <a:chOff x="503041" y="462981"/>
            <a:chExt cx="4032448" cy="1688767"/>
          </a:xfrm>
        </p:grpSpPr>
        <p:grpSp>
          <p:nvGrpSpPr>
            <p:cNvPr id="123908" name="그룹 23"/>
            <p:cNvGrpSpPr>
              <a:grpSpLocks/>
            </p:cNvGrpSpPr>
            <p:nvPr/>
          </p:nvGrpSpPr>
          <p:grpSpPr bwMode="auto">
            <a:xfrm>
              <a:off x="503041" y="462981"/>
              <a:ext cx="4032448" cy="918771"/>
              <a:chOff x="791072" y="643000"/>
              <a:chExt cx="3456384" cy="533129"/>
            </a:xfrm>
          </p:grpSpPr>
          <p:sp>
            <p:nvSpPr>
              <p:cNvPr id="17" name="직사각형 16"/>
              <p:cNvSpPr/>
              <p:nvPr/>
            </p:nvSpPr>
            <p:spPr>
              <a:xfrm>
                <a:off x="791072" y="643000"/>
                <a:ext cx="3456384" cy="4692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23911" name="TextBox 6"/>
              <p:cNvSpPr txBox="1">
                <a:spLocks noChangeArrowheads="1"/>
              </p:cNvSpPr>
              <p:nvPr/>
            </p:nvSpPr>
            <p:spPr bwMode="auto">
              <a:xfrm>
                <a:off x="791072" y="666766"/>
                <a:ext cx="3456384" cy="509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ko-KR" altLang="en-US" sz="3200" b="1" dirty="0" err="1">
                    <a:solidFill>
                      <a:srgbClr val="C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감사와회개</a:t>
                </a:r>
                <a:r>
                  <a:rPr kumimoji="1" lang="en-US" altLang="ko-KR" sz="3200" b="1" dirty="0">
                    <a:solidFill>
                      <a:srgbClr val="C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(3)</a:t>
                </a:r>
                <a:endParaRPr kumimoji="1" lang="ko-KR" altLang="en-US" sz="3200" b="1" dirty="0">
                  <a:solidFill>
                    <a:srgbClr val="C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14" name="그룹 13"/>
            <p:cNvGrpSpPr>
              <a:grpSpLocks/>
            </p:cNvGrpSpPr>
            <p:nvPr/>
          </p:nvGrpSpPr>
          <p:grpSpPr bwMode="auto">
            <a:xfrm>
              <a:off x="503041" y="1270512"/>
              <a:ext cx="4032447" cy="881236"/>
              <a:chOff x="791072" y="1111052"/>
              <a:chExt cx="3456384" cy="468052"/>
            </a:xfrm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grpSpPr>
          <p:sp>
            <p:nvSpPr>
              <p:cNvPr id="15" name="직사각형 14"/>
              <p:cNvSpPr/>
              <p:nvPr/>
            </p:nvSpPr>
            <p:spPr>
              <a:xfrm>
                <a:off x="791072" y="1111052"/>
                <a:ext cx="3456384" cy="46805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91072" y="1161037"/>
                <a:ext cx="3456384" cy="368080"/>
              </a:xfrm>
              <a:prstGeom prst="rect">
                <a:avLst/>
              </a:prstGeom>
              <a:grpFill/>
            </p:spPr>
            <p:txBody>
              <a:bodyPr anchor="ctr">
                <a:spAutoFit/>
              </a:bodyPr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ko-KR" sz="2400" spc="-100" dirty="0">
                    <a:solidFill>
                      <a:prstClr val="white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( </a:t>
                </a:r>
                <a:r>
                  <a:rPr kumimoji="1" lang="ko-KR" altLang="en-US" sz="2400" spc="-100" dirty="0">
                    <a:solidFill>
                      <a:prstClr val="white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힘 차게 큰 소리로 </a:t>
                </a:r>
                <a:r>
                  <a:rPr kumimoji="1" lang="en-US" altLang="ko-KR" sz="2400" spc="-100" dirty="0">
                    <a:solidFill>
                      <a:prstClr val="white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)</a:t>
                </a:r>
                <a:endParaRPr kumimoji="1" lang="ko-KR" altLang="en-US" sz="2400" spc="-100" dirty="0"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sp>
        <p:nvSpPr>
          <p:cNvPr id="123907" name="TextBox 5"/>
          <p:cNvSpPr txBox="1">
            <a:spLocks noChangeArrowheads="1"/>
          </p:cNvSpPr>
          <p:nvPr/>
        </p:nvSpPr>
        <p:spPr bwMode="auto">
          <a:xfrm>
            <a:off x="335492" y="1556809"/>
            <a:ext cx="11518757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42950" indent="-74295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37226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41798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46370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50942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fontAlgn="base"/>
            <a:r>
              <a:rPr lang="en-US" altLang="ko-KR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7. </a:t>
            </a:r>
            <a:r>
              <a:rPr lang="ko-KR" altLang="en-US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주여</a:t>
            </a:r>
            <a:r>
              <a:rPr lang="en-US" altLang="ko-KR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, </a:t>
            </a:r>
            <a:r>
              <a:rPr lang="ko-KR" altLang="en-US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교회에서 은사의 사용은 품위 있게 해야 하며 질서대로 해야 한다는 것을 알게 하시니 감사합니다</a:t>
            </a:r>
            <a:r>
              <a:rPr lang="en-US" altLang="ko-KR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. </a:t>
            </a:r>
          </a:p>
          <a:p>
            <a:pPr fontAlgn="base"/>
            <a:r>
              <a:rPr lang="en-US" altLang="ko-KR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8. </a:t>
            </a:r>
            <a:r>
              <a:rPr lang="ko-KR" altLang="en-US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주여</a:t>
            </a:r>
            <a:r>
              <a:rPr lang="en-US" altLang="ko-KR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, </a:t>
            </a:r>
            <a:r>
              <a:rPr lang="ko-KR" altLang="en-US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성도는 예언하기를 사모하되 방언을 말하는 것을 금해서는 안 된다는 것을 알게 하시니 감사합니다</a:t>
            </a:r>
            <a:r>
              <a:rPr lang="en-US" altLang="ko-KR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. </a:t>
            </a:r>
          </a:p>
          <a:p>
            <a:pPr fontAlgn="base"/>
            <a:r>
              <a:rPr lang="en-US" altLang="ko-KR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9. </a:t>
            </a:r>
            <a:r>
              <a:rPr lang="ko-KR" altLang="en-US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주여</a:t>
            </a:r>
            <a:r>
              <a:rPr lang="en-US" altLang="ko-KR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, </a:t>
            </a:r>
            <a:r>
              <a:rPr lang="ko-KR" altLang="en-US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은사를 통하여 자기를 과시하려 했고 절제하지 못했으며</a:t>
            </a:r>
            <a:r>
              <a:rPr lang="en-US" altLang="ko-KR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, </a:t>
            </a:r>
            <a:r>
              <a:rPr lang="ko-KR" altLang="en-US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질서대로 하지 </a:t>
            </a:r>
            <a:r>
              <a:rPr lang="ko-KR" altLang="en-US" sz="3600" dirty="0" err="1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못했나이다</a:t>
            </a:r>
            <a:r>
              <a:rPr lang="en-US" altLang="ko-KR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. </a:t>
            </a:r>
            <a:r>
              <a:rPr lang="ko-KR" altLang="en-US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용서해주소서</a:t>
            </a:r>
            <a:r>
              <a:rPr lang="en-US" altLang="ko-KR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.</a:t>
            </a:r>
          </a:p>
          <a:p>
            <a:pPr fontAlgn="base"/>
            <a:endParaRPr lang="en-US" altLang="ko-KR" sz="3600" dirty="0">
              <a:solidFill>
                <a:srgbClr val="000000"/>
              </a:solidFill>
              <a:latin typeface="서울남산 장체BL" panose="02020603020101020101" pitchFamily="18" charset="-127"/>
              <a:ea typeface="서울남산 장체BL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18025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906" name="그룹 12"/>
          <p:cNvGrpSpPr>
            <a:grpSpLocks/>
          </p:cNvGrpSpPr>
          <p:nvPr/>
        </p:nvGrpSpPr>
        <p:grpSpPr bwMode="auto">
          <a:xfrm>
            <a:off x="335492" y="309034"/>
            <a:ext cx="2688167" cy="1125009"/>
            <a:chOff x="503041" y="462981"/>
            <a:chExt cx="4032448" cy="1688767"/>
          </a:xfrm>
        </p:grpSpPr>
        <p:grpSp>
          <p:nvGrpSpPr>
            <p:cNvPr id="123908" name="그룹 23"/>
            <p:cNvGrpSpPr>
              <a:grpSpLocks/>
            </p:cNvGrpSpPr>
            <p:nvPr/>
          </p:nvGrpSpPr>
          <p:grpSpPr bwMode="auto">
            <a:xfrm>
              <a:off x="503041" y="462981"/>
              <a:ext cx="4032448" cy="918771"/>
              <a:chOff x="791072" y="643000"/>
              <a:chExt cx="3456384" cy="533129"/>
            </a:xfrm>
          </p:grpSpPr>
          <p:sp>
            <p:nvSpPr>
              <p:cNvPr id="17" name="직사각형 16"/>
              <p:cNvSpPr/>
              <p:nvPr/>
            </p:nvSpPr>
            <p:spPr>
              <a:xfrm>
                <a:off x="791072" y="643000"/>
                <a:ext cx="3456384" cy="4692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23911" name="TextBox 6"/>
              <p:cNvSpPr txBox="1">
                <a:spLocks noChangeArrowheads="1"/>
              </p:cNvSpPr>
              <p:nvPr/>
            </p:nvSpPr>
            <p:spPr bwMode="auto">
              <a:xfrm>
                <a:off x="791072" y="666766"/>
                <a:ext cx="3456384" cy="509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ko-KR" altLang="en-US" sz="3200" b="1" dirty="0" err="1">
                    <a:solidFill>
                      <a:srgbClr val="C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감사와회개</a:t>
                </a:r>
                <a:r>
                  <a:rPr kumimoji="1" lang="en-US" altLang="ko-KR" sz="3200" b="1" dirty="0">
                    <a:solidFill>
                      <a:srgbClr val="C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(4)</a:t>
                </a:r>
                <a:endParaRPr kumimoji="1" lang="ko-KR" altLang="en-US" sz="3200" b="1" dirty="0">
                  <a:solidFill>
                    <a:srgbClr val="C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14" name="그룹 13"/>
            <p:cNvGrpSpPr>
              <a:grpSpLocks/>
            </p:cNvGrpSpPr>
            <p:nvPr/>
          </p:nvGrpSpPr>
          <p:grpSpPr bwMode="auto">
            <a:xfrm>
              <a:off x="503041" y="1270512"/>
              <a:ext cx="4032447" cy="881236"/>
              <a:chOff x="791072" y="1111052"/>
              <a:chExt cx="3456384" cy="468052"/>
            </a:xfrm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grpSpPr>
          <p:sp>
            <p:nvSpPr>
              <p:cNvPr id="15" name="직사각형 14"/>
              <p:cNvSpPr/>
              <p:nvPr/>
            </p:nvSpPr>
            <p:spPr>
              <a:xfrm>
                <a:off x="791072" y="1111052"/>
                <a:ext cx="3456384" cy="46805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91072" y="1161037"/>
                <a:ext cx="3456384" cy="368080"/>
              </a:xfrm>
              <a:prstGeom prst="rect">
                <a:avLst/>
              </a:prstGeom>
              <a:grpFill/>
            </p:spPr>
            <p:txBody>
              <a:bodyPr anchor="ctr">
                <a:spAutoFit/>
              </a:bodyPr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ko-KR" sz="2400" spc="-100" dirty="0">
                    <a:solidFill>
                      <a:prstClr val="white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( </a:t>
                </a:r>
                <a:r>
                  <a:rPr kumimoji="1" lang="ko-KR" altLang="en-US" sz="2400" spc="-100" dirty="0">
                    <a:solidFill>
                      <a:prstClr val="white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힘 차게 큰 소리로 </a:t>
                </a:r>
                <a:r>
                  <a:rPr kumimoji="1" lang="en-US" altLang="ko-KR" sz="2400" spc="-100" dirty="0">
                    <a:solidFill>
                      <a:prstClr val="white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)</a:t>
                </a:r>
                <a:endParaRPr kumimoji="1" lang="ko-KR" altLang="en-US" sz="2400" spc="-100" dirty="0"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sp>
        <p:nvSpPr>
          <p:cNvPr id="123907" name="TextBox 5"/>
          <p:cNvSpPr txBox="1">
            <a:spLocks noChangeArrowheads="1"/>
          </p:cNvSpPr>
          <p:nvPr/>
        </p:nvSpPr>
        <p:spPr bwMode="auto">
          <a:xfrm>
            <a:off x="335492" y="1556809"/>
            <a:ext cx="11518757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42950" indent="-74295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37226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41798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46370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50942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fontAlgn="base"/>
            <a:r>
              <a:rPr lang="en-US" altLang="ko-KR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10. </a:t>
            </a:r>
            <a:r>
              <a:rPr lang="ko-KR" altLang="en-US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주여</a:t>
            </a:r>
            <a:r>
              <a:rPr lang="en-US" altLang="ko-KR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, </a:t>
            </a:r>
            <a:r>
              <a:rPr lang="ko-KR" altLang="en-US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방언 통역이나 예언의 은사를 받으려면 기도를 좋아하여 기도를 많이 하되 방언기도도 동시에 충분하게 해야 한다는 것을 알게 하시니 감사합니다</a:t>
            </a:r>
            <a:r>
              <a:rPr lang="en-US" altLang="ko-KR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. </a:t>
            </a:r>
          </a:p>
          <a:p>
            <a:pPr fontAlgn="base"/>
            <a:r>
              <a:rPr lang="en-US" altLang="ko-KR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11. </a:t>
            </a:r>
            <a:r>
              <a:rPr lang="ko-KR" altLang="en-US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주여</a:t>
            </a:r>
            <a:r>
              <a:rPr lang="en-US" altLang="ko-KR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, </a:t>
            </a:r>
            <a:r>
              <a:rPr lang="ko-KR" altLang="en-US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방언 통역이나 예언의 은사를 받으려면 은사를 간절히 사모하되 자신의 죄를 철저히 회개하면서</a:t>
            </a:r>
            <a:r>
              <a:rPr lang="en-US" altLang="ko-KR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, </a:t>
            </a:r>
            <a:r>
              <a:rPr lang="ko-KR" altLang="en-US" sz="3600" dirty="0" err="1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성결한</a:t>
            </a:r>
            <a:r>
              <a:rPr lang="ko-KR" altLang="en-US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 삶을 살아야 하고</a:t>
            </a:r>
            <a:r>
              <a:rPr lang="en-US" altLang="ko-KR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, </a:t>
            </a:r>
            <a:r>
              <a:rPr lang="ko-KR" altLang="en-US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보은하려는 마음을 가져야 한다는 것을 알게 하시니 감사합니다</a:t>
            </a:r>
            <a:r>
              <a:rPr lang="en-US" altLang="ko-KR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.</a:t>
            </a:r>
          </a:p>
          <a:p>
            <a:pPr fontAlgn="base"/>
            <a:r>
              <a:rPr lang="en-US" altLang="ko-KR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12. </a:t>
            </a:r>
            <a:r>
              <a:rPr lang="ko-KR" altLang="en-US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주여</a:t>
            </a:r>
            <a:r>
              <a:rPr lang="en-US" altLang="ko-KR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, </a:t>
            </a:r>
            <a:r>
              <a:rPr lang="ko-KR" altLang="en-US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방언 통역이나 예언의 은사는 사모하지만</a:t>
            </a:r>
            <a:r>
              <a:rPr lang="en-US" altLang="ko-KR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, </a:t>
            </a:r>
            <a:r>
              <a:rPr lang="ko-KR" altLang="en-US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기도도 많이 못 했으며 죄를 멀리 하지도 못했으며 남을 섬기려는 마음도 갖지 </a:t>
            </a:r>
            <a:r>
              <a:rPr lang="ko-KR" altLang="en-US" sz="3600" dirty="0" err="1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못했나이다</a:t>
            </a:r>
            <a:r>
              <a:rPr lang="en-US" altLang="ko-KR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. </a:t>
            </a:r>
            <a:r>
              <a:rPr lang="ko-KR" altLang="en-US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용서해주소서</a:t>
            </a:r>
            <a:r>
              <a:rPr lang="en-US" altLang="ko-KR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1931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954" name="그룹 12"/>
          <p:cNvGrpSpPr>
            <a:grpSpLocks/>
          </p:cNvGrpSpPr>
          <p:nvPr/>
        </p:nvGrpSpPr>
        <p:grpSpPr bwMode="auto">
          <a:xfrm>
            <a:off x="335492" y="309034"/>
            <a:ext cx="2688167" cy="1125009"/>
            <a:chOff x="503041" y="462980"/>
            <a:chExt cx="4032448" cy="1688768"/>
          </a:xfrm>
        </p:grpSpPr>
        <p:grpSp>
          <p:nvGrpSpPr>
            <p:cNvPr id="125956" name="그룹 23"/>
            <p:cNvGrpSpPr>
              <a:grpSpLocks/>
            </p:cNvGrpSpPr>
            <p:nvPr/>
          </p:nvGrpSpPr>
          <p:grpSpPr bwMode="auto">
            <a:xfrm>
              <a:off x="503041" y="462980"/>
              <a:ext cx="4032448" cy="918769"/>
              <a:chOff x="791072" y="643000"/>
              <a:chExt cx="3456384" cy="533128"/>
            </a:xfrm>
          </p:grpSpPr>
          <p:sp>
            <p:nvSpPr>
              <p:cNvPr id="17" name="직사각형 16"/>
              <p:cNvSpPr/>
              <p:nvPr/>
            </p:nvSpPr>
            <p:spPr>
              <a:xfrm>
                <a:off x="791072" y="643000"/>
                <a:ext cx="3456384" cy="4692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25959" name="TextBox 6"/>
              <p:cNvSpPr txBox="1">
                <a:spLocks noChangeArrowheads="1"/>
              </p:cNvSpPr>
              <p:nvPr/>
            </p:nvSpPr>
            <p:spPr bwMode="auto">
              <a:xfrm>
                <a:off x="791072" y="666765"/>
                <a:ext cx="3456384" cy="509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ko-KR" altLang="en-US" sz="3200" b="1" dirty="0" err="1">
                    <a:solidFill>
                      <a:srgbClr val="C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누림의결단</a:t>
                </a:r>
                <a:r>
                  <a:rPr kumimoji="1" lang="en-US" altLang="ko-KR" sz="3200" b="1" dirty="0">
                    <a:solidFill>
                      <a:srgbClr val="C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(1)</a:t>
                </a:r>
                <a:endParaRPr kumimoji="1" lang="ko-KR" altLang="en-US" sz="3200" b="1" dirty="0">
                  <a:solidFill>
                    <a:srgbClr val="C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14" name="그룹 13"/>
            <p:cNvGrpSpPr>
              <a:grpSpLocks/>
            </p:cNvGrpSpPr>
            <p:nvPr/>
          </p:nvGrpSpPr>
          <p:grpSpPr bwMode="auto">
            <a:xfrm>
              <a:off x="503041" y="1270512"/>
              <a:ext cx="4032447" cy="881236"/>
              <a:chOff x="791072" y="1111052"/>
              <a:chExt cx="3456384" cy="468052"/>
            </a:xfrm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grpSpPr>
          <p:sp>
            <p:nvSpPr>
              <p:cNvPr id="15" name="직사각형 14"/>
              <p:cNvSpPr/>
              <p:nvPr/>
            </p:nvSpPr>
            <p:spPr>
              <a:xfrm>
                <a:off x="791072" y="1111052"/>
                <a:ext cx="3456384" cy="46805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91072" y="1161037"/>
                <a:ext cx="3456384" cy="368081"/>
              </a:xfrm>
              <a:prstGeom prst="rect">
                <a:avLst/>
              </a:prstGeom>
              <a:grpFill/>
            </p:spPr>
            <p:txBody>
              <a:bodyPr anchor="ctr">
                <a:spAutoFit/>
              </a:bodyPr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ko-KR" sz="2400" spc="-100" dirty="0">
                    <a:solidFill>
                      <a:prstClr val="white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( </a:t>
                </a:r>
                <a:r>
                  <a:rPr kumimoji="1" lang="ko-KR" altLang="en-US" sz="2400" spc="-100" dirty="0">
                    <a:solidFill>
                      <a:prstClr val="white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힘 차게 큰 소리로 </a:t>
                </a:r>
                <a:r>
                  <a:rPr kumimoji="1" lang="en-US" altLang="ko-KR" sz="2400" spc="-100" dirty="0">
                    <a:solidFill>
                      <a:prstClr val="white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)</a:t>
                </a:r>
                <a:endParaRPr kumimoji="1" lang="ko-KR" altLang="en-US" sz="2400" spc="-100" dirty="0"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sp>
        <p:nvSpPr>
          <p:cNvPr id="125955" name="TextBox 5"/>
          <p:cNvSpPr txBox="1">
            <a:spLocks noChangeArrowheads="1"/>
          </p:cNvSpPr>
          <p:nvPr/>
        </p:nvSpPr>
        <p:spPr bwMode="auto">
          <a:xfrm>
            <a:off x="335492" y="1495999"/>
            <a:ext cx="112064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42950" indent="-74295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37226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41798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46370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50942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fontAlgn="base"/>
            <a:r>
              <a:rPr lang="ko-KR" altLang="en-US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주여</a:t>
            </a:r>
            <a:r>
              <a:rPr lang="en-US" altLang="ko-KR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, </a:t>
            </a:r>
            <a:r>
              <a:rPr lang="ko-KR" altLang="en-US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이제는 교회에 덕을 끼치는 방언 통역과 예언의 은사를 사모하겠습니다</a:t>
            </a:r>
            <a:r>
              <a:rPr lang="en-US" altLang="ko-KR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. </a:t>
            </a:r>
          </a:p>
          <a:p>
            <a:pPr fontAlgn="base"/>
            <a:r>
              <a:rPr lang="ko-KR" altLang="en-US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주여</a:t>
            </a:r>
            <a:r>
              <a:rPr lang="en-US" altLang="ko-KR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, </a:t>
            </a:r>
            <a:r>
              <a:rPr lang="ko-KR" altLang="en-US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이제는 방언보다는 예언의 은사를 더욱 사모하겠습니다</a:t>
            </a:r>
            <a:r>
              <a:rPr lang="en-US" altLang="ko-KR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. </a:t>
            </a:r>
          </a:p>
          <a:p>
            <a:pPr fontAlgn="base"/>
            <a:r>
              <a:rPr lang="ko-KR" altLang="en-US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주여</a:t>
            </a:r>
            <a:r>
              <a:rPr lang="en-US" altLang="ko-KR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, </a:t>
            </a:r>
            <a:r>
              <a:rPr lang="ko-KR" altLang="en-US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이제는 방언을 하되 방언 통역의 은사를 사모하겠습니다</a:t>
            </a:r>
            <a:r>
              <a:rPr lang="en-US" altLang="ko-KR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50040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954" name="그룹 12"/>
          <p:cNvGrpSpPr>
            <a:grpSpLocks/>
          </p:cNvGrpSpPr>
          <p:nvPr/>
        </p:nvGrpSpPr>
        <p:grpSpPr bwMode="auto">
          <a:xfrm>
            <a:off x="335492" y="309034"/>
            <a:ext cx="2688167" cy="1125009"/>
            <a:chOff x="503041" y="462980"/>
            <a:chExt cx="4032448" cy="1688768"/>
          </a:xfrm>
        </p:grpSpPr>
        <p:grpSp>
          <p:nvGrpSpPr>
            <p:cNvPr id="125956" name="그룹 23"/>
            <p:cNvGrpSpPr>
              <a:grpSpLocks/>
            </p:cNvGrpSpPr>
            <p:nvPr/>
          </p:nvGrpSpPr>
          <p:grpSpPr bwMode="auto">
            <a:xfrm>
              <a:off x="503041" y="462980"/>
              <a:ext cx="4032448" cy="918769"/>
              <a:chOff x="791072" y="643000"/>
              <a:chExt cx="3456384" cy="533128"/>
            </a:xfrm>
          </p:grpSpPr>
          <p:sp>
            <p:nvSpPr>
              <p:cNvPr id="17" name="직사각형 16"/>
              <p:cNvSpPr/>
              <p:nvPr/>
            </p:nvSpPr>
            <p:spPr>
              <a:xfrm>
                <a:off x="791072" y="643000"/>
                <a:ext cx="3456384" cy="4692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25959" name="TextBox 6"/>
              <p:cNvSpPr txBox="1">
                <a:spLocks noChangeArrowheads="1"/>
              </p:cNvSpPr>
              <p:nvPr/>
            </p:nvSpPr>
            <p:spPr bwMode="auto">
              <a:xfrm>
                <a:off x="791072" y="666765"/>
                <a:ext cx="3456384" cy="509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ko-KR" altLang="en-US" sz="3200" b="1" dirty="0" err="1">
                    <a:solidFill>
                      <a:srgbClr val="C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누림의결단</a:t>
                </a:r>
                <a:r>
                  <a:rPr kumimoji="1" lang="en-US" altLang="ko-KR" sz="3200" b="1" dirty="0">
                    <a:solidFill>
                      <a:srgbClr val="C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(2)</a:t>
                </a:r>
                <a:endParaRPr kumimoji="1" lang="ko-KR" altLang="en-US" sz="3200" b="1" dirty="0">
                  <a:solidFill>
                    <a:srgbClr val="C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14" name="그룹 13"/>
            <p:cNvGrpSpPr>
              <a:grpSpLocks/>
            </p:cNvGrpSpPr>
            <p:nvPr/>
          </p:nvGrpSpPr>
          <p:grpSpPr bwMode="auto">
            <a:xfrm>
              <a:off x="503041" y="1270512"/>
              <a:ext cx="4032447" cy="881236"/>
              <a:chOff x="791072" y="1111052"/>
              <a:chExt cx="3456384" cy="468052"/>
            </a:xfrm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grpSpPr>
          <p:sp>
            <p:nvSpPr>
              <p:cNvPr id="15" name="직사각형 14"/>
              <p:cNvSpPr/>
              <p:nvPr/>
            </p:nvSpPr>
            <p:spPr>
              <a:xfrm>
                <a:off x="791072" y="1111052"/>
                <a:ext cx="3456384" cy="46805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91072" y="1161037"/>
                <a:ext cx="3456384" cy="368081"/>
              </a:xfrm>
              <a:prstGeom prst="rect">
                <a:avLst/>
              </a:prstGeom>
              <a:grpFill/>
            </p:spPr>
            <p:txBody>
              <a:bodyPr anchor="ctr">
                <a:spAutoFit/>
              </a:bodyPr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ko-KR" sz="2400" spc="-100" dirty="0">
                    <a:solidFill>
                      <a:prstClr val="white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( </a:t>
                </a:r>
                <a:r>
                  <a:rPr kumimoji="1" lang="ko-KR" altLang="en-US" sz="2400" spc="-100" dirty="0">
                    <a:solidFill>
                      <a:prstClr val="white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힘 차게 큰 소리로 </a:t>
                </a:r>
                <a:r>
                  <a:rPr kumimoji="1" lang="en-US" altLang="ko-KR" sz="2400" spc="-100" dirty="0">
                    <a:solidFill>
                      <a:prstClr val="white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)</a:t>
                </a:r>
                <a:endParaRPr kumimoji="1" lang="ko-KR" altLang="en-US" sz="2400" spc="-100" dirty="0"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sp>
        <p:nvSpPr>
          <p:cNvPr id="125955" name="TextBox 5"/>
          <p:cNvSpPr txBox="1">
            <a:spLocks noChangeArrowheads="1"/>
          </p:cNvSpPr>
          <p:nvPr/>
        </p:nvSpPr>
        <p:spPr bwMode="auto">
          <a:xfrm>
            <a:off x="335492" y="1495999"/>
            <a:ext cx="112064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42950" indent="-74295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37226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41798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46370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50942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fontAlgn="base"/>
            <a:r>
              <a:rPr lang="ko-KR" altLang="en-US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주여</a:t>
            </a:r>
            <a:r>
              <a:rPr lang="en-US" altLang="ko-KR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, </a:t>
            </a:r>
            <a:r>
              <a:rPr lang="ko-KR" altLang="en-US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이제는 은사 사용에 있어서도 영적인 질서를 꼭 지키겠습니다</a:t>
            </a:r>
            <a:r>
              <a:rPr lang="en-US" altLang="ko-KR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. </a:t>
            </a:r>
          </a:p>
          <a:p>
            <a:pPr fontAlgn="base"/>
            <a:r>
              <a:rPr lang="ko-KR" altLang="en-US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주여</a:t>
            </a:r>
            <a:r>
              <a:rPr lang="en-US" altLang="ko-KR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, </a:t>
            </a:r>
            <a:r>
              <a:rPr lang="ko-KR" altLang="en-US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이제는 은사를 사용할 때에는 품위 있게 하고 질서대로 행하겠습니다</a:t>
            </a:r>
            <a:r>
              <a:rPr lang="en-US" altLang="ko-KR" sz="3600" dirty="0">
                <a:solidFill>
                  <a:srgbClr val="00000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. </a:t>
            </a:r>
          </a:p>
          <a:p>
            <a:pPr fontAlgn="base"/>
            <a:r>
              <a:rPr lang="ko-KR" altLang="en-US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주여</a:t>
            </a:r>
            <a:r>
              <a:rPr lang="en-US" altLang="ko-KR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, </a:t>
            </a:r>
            <a:r>
              <a:rPr lang="ko-KR" altLang="en-US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이제는 은사를 사모하되 철저히 회개하고 기도하겠습니다</a:t>
            </a:r>
            <a:r>
              <a:rPr lang="en-US" altLang="ko-KR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. </a:t>
            </a:r>
            <a:endParaRPr lang="ko-KR" altLang="en-US" sz="3600" dirty="0">
              <a:solidFill>
                <a:srgbClr val="7030A0"/>
              </a:solidFill>
              <a:latin typeface="서울남산 장체BL" panose="02020603020101020101" pitchFamily="18" charset="-127"/>
              <a:ea typeface="서울남산 장체BL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58535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978" name="그룹 12"/>
          <p:cNvGrpSpPr>
            <a:grpSpLocks/>
          </p:cNvGrpSpPr>
          <p:nvPr/>
        </p:nvGrpSpPr>
        <p:grpSpPr bwMode="auto">
          <a:xfrm>
            <a:off x="335492" y="309034"/>
            <a:ext cx="2688167" cy="1125009"/>
            <a:chOff x="503041" y="462980"/>
            <a:chExt cx="4032448" cy="1688768"/>
          </a:xfrm>
        </p:grpSpPr>
        <p:grpSp>
          <p:nvGrpSpPr>
            <p:cNvPr id="126980" name="그룹 23"/>
            <p:cNvGrpSpPr>
              <a:grpSpLocks/>
            </p:cNvGrpSpPr>
            <p:nvPr/>
          </p:nvGrpSpPr>
          <p:grpSpPr bwMode="auto">
            <a:xfrm>
              <a:off x="503041" y="462980"/>
              <a:ext cx="4032448" cy="918769"/>
              <a:chOff x="791072" y="643000"/>
              <a:chExt cx="3456384" cy="533128"/>
            </a:xfrm>
          </p:grpSpPr>
          <p:sp>
            <p:nvSpPr>
              <p:cNvPr id="17" name="직사각형 16"/>
              <p:cNvSpPr/>
              <p:nvPr/>
            </p:nvSpPr>
            <p:spPr>
              <a:xfrm>
                <a:off x="791072" y="643000"/>
                <a:ext cx="3456384" cy="4692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26983" name="TextBox 6"/>
              <p:cNvSpPr txBox="1">
                <a:spLocks noChangeArrowheads="1"/>
              </p:cNvSpPr>
              <p:nvPr/>
            </p:nvSpPr>
            <p:spPr bwMode="auto">
              <a:xfrm>
                <a:off x="791072" y="666765"/>
                <a:ext cx="3456384" cy="509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ko-KR" altLang="en-US" sz="3200" b="1" dirty="0" err="1">
                    <a:solidFill>
                      <a:srgbClr val="C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명령과선포</a:t>
                </a:r>
                <a:r>
                  <a:rPr kumimoji="1" lang="en-US" altLang="ko-KR" sz="3200" b="1" dirty="0">
                    <a:solidFill>
                      <a:srgbClr val="C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(1)</a:t>
                </a:r>
                <a:endParaRPr kumimoji="1" lang="ko-KR" altLang="en-US" sz="3200" b="1" dirty="0">
                  <a:solidFill>
                    <a:srgbClr val="C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14" name="그룹 13"/>
            <p:cNvGrpSpPr>
              <a:grpSpLocks/>
            </p:cNvGrpSpPr>
            <p:nvPr/>
          </p:nvGrpSpPr>
          <p:grpSpPr bwMode="auto">
            <a:xfrm>
              <a:off x="503041" y="1270512"/>
              <a:ext cx="4032447" cy="881236"/>
              <a:chOff x="791072" y="1111052"/>
              <a:chExt cx="3456384" cy="468052"/>
            </a:xfrm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grpSpPr>
          <p:sp>
            <p:nvSpPr>
              <p:cNvPr id="15" name="직사각형 14"/>
              <p:cNvSpPr/>
              <p:nvPr/>
            </p:nvSpPr>
            <p:spPr>
              <a:xfrm>
                <a:off x="791072" y="1111052"/>
                <a:ext cx="3456384" cy="46805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91072" y="1161037"/>
                <a:ext cx="3456384" cy="368081"/>
              </a:xfrm>
              <a:prstGeom prst="rect">
                <a:avLst/>
              </a:prstGeom>
              <a:grpFill/>
            </p:spPr>
            <p:txBody>
              <a:bodyPr anchor="ctr">
                <a:spAutoFit/>
              </a:bodyPr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ko-KR" sz="2400" spc="-100" dirty="0">
                    <a:solidFill>
                      <a:prstClr val="white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( </a:t>
                </a:r>
                <a:r>
                  <a:rPr kumimoji="1" lang="ko-KR" altLang="en-US" sz="2400" spc="-100" dirty="0">
                    <a:solidFill>
                      <a:prstClr val="white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힘 차게 큰 소리로 </a:t>
                </a:r>
                <a:r>
                  <a:rPr kumimoji="1" lang="en-US" altLang="ko-KR" sz="2400" spc="-100" dirty="0">
                    <a:solidFill>
                      <a:prstClr val="white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)</a:t>
                </a:r>
                <a:endParaRPr kumimoji="1" lang="ko-KR" altLang="en-US" sz="2400" spc="-100" dirty="0"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sp>
        <p:nvSpPr>
          <p:cNvPr id="126979" name="TextBox 5"/>
          <p:cNvSpPr txBox="1">
            <a:spLocks noChangeArrowheads="1"/>
          </p:cNvSpPr>
          <p:nvPr/>
        </p:nvSpPr>
        <p:spPr bwMode="auto">
          <a:xfrm>
            <a:off x="335492" y="1586311"/>
            <a:ext cx="11537854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>
            <a:spAutoFit/>
          </a:bodyPr>
          <a:lstStyle>
            <a:lvl1pPr marL="742950" indent="-74295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37226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41798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46370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50942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marL="0" fontAlgn="base"/>
            <a:r>
              <a:rPr lang="ko-KR" altLang="en-US" sz="3600" dirty="0">
                <a:solidFill>
                  <a:schemeClr val="tx2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이제까지 나로 하여금 은사를 절제하지 못하게 하여</a:t>
            </a:r>
            <a:r>
              <a:rPr lang="en-US" altLang="ko-KR" sz="3600" dirty="0">
                <a:solidFill>
                  <a:schemeClr val="tx2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, </a:t>
            </a:r>
            <a:r>
              <a:rPr lang="ko-KR" altLang="en-US" sz="3600" dirty="0">
                <a:solidFill>
                  <a:schemeClr val="tx2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교회에서 품위 있고 질서대로 은사를 사용하지 못하게 가로막는 악한 영들은 결박을 받으라</a:t>
            </a:r>
            <a:r>
              <a:rPr lang="en-US" altLang="ko-KR" sz="3600" dirty="0">
                <a:solidFill>
                  <a:schemeClr val="tx2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. </a:t>
            </a:r>
          </a:p>
          <a:p>
            <a:pPr marL="0" fontAlgn="base"/>
            <a:r>
              <a:rPr lang="ko-KR" altLang="en-US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이제 내가 예수의 이름으로 </a:t>
            </a:r>
            <a:r>
              <a:rPr lang="ko-KR" altLang="en-US" sz="3600" dirty="0" err="1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명하노니</a:t>
            </a:r>
            <a:r>
              <a:rPr lang="en-US" altLang="ko-KR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, </a:t>
            </a:r>
            <a:r>
              <a:rPr lang="ko-KR" altLang="en-US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교회의 질서와 권위를 무시한 채</a:t>
            </a:r>
            <a:r>
              <a:rPr lang="en-US" altLang="ko-KR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, </a:t>
            </a:r>
            <a:r>
              <a:rPr lang="ko-KR" altLang="en-US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자기 은사를 자랑하고 자기를 높이도록 꼬드기는 악한 영들은 결박을 받으라</a:t>
            </a:r>
            <a:r>
              <a:rPr lang="en-US" altLang="ko-KR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65319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3" name="그룹 2">
            <a:extLst>
              <a:ext uri="{FF2B5EF4-FFF2-40B4-BE49-F238E27FC236}">
                <a16:creationId xmlns:a16="http://schemas.microsoft.com/office/drawing/2014/main" id="{68EC6796-4B1B-4131-895D-E469F7E7D779}"/>
              </a:ext>
            </a:extLst>
          </p:cNvPr>
          <p:cNvGrpSpPr>
            <a:grpSpLocks/>
          </p:cNvGrpSpPr>
          <p:nvPr/>
        </p:nvGrpSpPr>
        <p:grpSpPr bwMode="auto">
          <a:xfrm>
            <a:off x="335492" y="309035"/>
            <a:ext cx="1922515" cy="680358"/>
            <a:chOff x="503041" y="462980"/>
            <a:chExt cx="4032448" cy="1713136"/>
          </a:xfrm>
        </p:grpSpPr>
        <p:grpSp>
          <p:nvGrpSpPr>
            <p:cNvPr id="10245" name="그룹 44">
              <a:extLst>
                <a:ext uri="{FF2B5EF4-FFF2-40B4-BE49-F238E27FC236}">
                  <a16:creationId xmlns:a16="http://schemas.microsoft.com/office/drawing/2014/main" id="{F38B8E45-369D-4AB5-A9B3-7033171F71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3041" y="462980"/>
              <a:ext cx="4032448" cy="906107"/>
              <a:chOff x="791072" y="643000"/>
              <a:chExt cx="3456384" cy="525781"/>
            </a:xfrm>
          </p:grpSpPr>
          <p:sp>
            <p:nvSpPr>
              <p:cNvPr id="49" name="직사각형 48">
                <a:extLst>
                  <a:ext uri="{FF2B5EF4-FFF2-40B4-BE49-F238E27FC236}">
                    <a16:creationId xmlns:a16="http://schemas.microsoft.com/office/drawing/2014/main" id="{DDAE2424-B63C-4016-97EB-E2D37C4ED7FB}"/>
                  </a:ext>
                </a:extLst>
              </p:cNvPr>
              <p:cNvSpPr/>
              <p:nvPr/>
            </p:nvSpPr>
            <p:spPr>
              <a:xfrm>
                <a:off x="791072" y="643000"/>
                <a:ext cx="3456384" cy="4683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0248" name="TextBox 6">
                <a:extLst>
                  <a:ext uri="{FF2B5EF4-FFF2-40B4-BE49-F238E27FC236}">
                    <a16:creationId xmlns:a16="http://schemas.microsoft.com/office/drawing/2014/main" id="{F07820D3-9072-41F3-993E-A082C3112E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1072" y="674119"/>
                <a:ext cx="3456384" cy="4946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marL="0" marR="0" lvl="0" indent="0" algn="ctr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고린도전서강해</a:t>
                </a:r>
                <a:r>
                  <a:rPr kumimoji="1" lang="en-US" altLang="ko-K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(22)</a:t>
                </a:r>
                <a:endParaRPr kumimoji="1" lang="ko-KR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  <p:grpSp>
          <p:nvGrpSpPr>
            <p:cNvPr id="46" name="그룹 45">
              <a:extLst>
                <a:ext uri="{FF2B5EF4-FFF2-40B4-BE49-F238E27FC236}">
                  <a16:creationId xmlns:a16="http://schemas.microsoft.com/office/drawing/2014/main" id="{4F3C83F7-3E29-4343-B98D-9C0C772C7B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3041" y="1246139"/>
              <a:ext cx="4032447" cy="929977"/>
              <a:chOff x="791072" y="1098107"/>
              <a:chExt cx="3456384" cy="493940"/>
            </a:xfrm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grpSpPr>
          <p:sp>
            <p:nvSpPr>
              <p:cNvPr id="47" name="직사각형 46">
                <a:extLst>
                  <a:ext uri="{FF2B5EF4-FFF2-40B4-BE49-F238E27FC236}">
                    <a16:creationId xmlns:a16="http://schemas.microsoft.com/office/drawing/2014/main" id="{5E14E2B9-3C2B-41DE-87BB-F62C75EA0D9D}"/>
                  </a:ext>
                </a:extLst>
              </p:cNvPr>
              <p:cNvSpPr/>
              <p:nvPr/>
            </p:nvSpPr>
            <p:spPr>
              <a:xfrm>
                <a:off x="791072" y="1111052"/>
                <a:ext cx="3456384" cy="46805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C44E71F-EB00-423D-8FB2-5BF8AEDD6454}"/>
                  </a:ext>
                </a:extLst>
              </p:cNvPr>
              <p:cNvSpPr txBox="1"/>
              <p:nvPr/>
            </p:nvSpPr>
            <p:spPr>
              <a:xfrm>
                <a:off x="791072" y="1098107"/>
                <a:ext cx="3456384" cy="493940"/>
              </a:xfrm>
              <a:prstGeom prst="rect">
                <a:avLst/>
              </a:prstGeom>
              <a:grpFill/>
            </p:spPr>
            <p:txBody>
              <a:bodyPr anchor="ctr">
                <a:spAutoFit/>
              </a:bodyPr>
              <a:lstStyle/>
              <a:p>
                <a:pPr marL="0" marR="0" lvl="0" indent="0" algn="ctr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1800" b="0" i="0" u="none" strike="noStrike" kern="1200" cap="none" spc="-1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고전</a:t>
                </a:r>
                <a:r>
                  <a:rPr kumimoji="1" lang="en-US" altLang="ko-KR" sz="1800" b="0" i="0" u="none" strike="noStrike" kern="1200" cap="none" spc="-1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14:20~40</a:t>
                </a:r>
                <a:endParaRPr kumimoji="1" lang="ko-KR" altLang="en-US" sz="1800" b="0" i="0" u="none" strike="noStrike" kern="1200" cap="none" spc="-1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</p:grpSp>
      <p:sp>
        <p:nvSpPr>
          <p:cNvPr id="9" name="직사각형 8">
            <a:extLst>
              <a:ext uri="{FF2B5EF4-FFF2-40B4-BE49-F238E27FC236}">
                <a16:creationId xmlns:a16="http://schemas.microsoft.com/office/drawing/2014/main" id="{916AFD5D-F1AB-464C-9874-5354DF7CB3A5}"/>
              </a:ext>
            </a:extLst>
          </p:cNvPr>
          <p:cNvSpPr/>
          <p:nvPr/>
        </p:nvSpPr>
        <p:spPr>
          <a:xfrm>
            <a:off x="8697344" y="389227"/>
            <a:ext cx="357996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 err="1">
                <a:ln w="0"/>
                <a:solidFill>
                  <a:srgbClr val="9BBB5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헬스셋 조릿대 Std" panose="02020603020101020101" pitchFamily="18" charset="-127"/>
                <a:ea typeface="헬스셋 조릿대 Std" panose="02020603020101020101" pitchFamily="18" charset="-127"/>
                <a:cs typeface="+mn-cs"/>
              </a:rPr>
              <a:t>회개와천국복음방송</a:t>
            </a:r>
            <a:endParaRPr kumimoji="0" lang="en-US" altLang="ko-KR" sz="2400" b="0" i="0" u="none" strike="noStrike" kern="1200" cap="none" spc="0" normalizeH="0" baseline="0" noProof="0" dirty="0">
              <a:ln w="0"/>
              <a:solidFill>
                <a:srgbClr val="9BBB59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헬스셋 조릿대 Std" panose="02020603020101020101" pitchFamily="18" charset="-127"/>
              <a:ea typeface="헬스셋 조릿대 Std" panose="02020603020101020101" pitchFamily="18" charset="-127"/>
              <a:cs typeface="+mn-cs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A230662C-DC77-466C-82D7-E081739E4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2701" y="2505670"/>
            <a:ext cx="781050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42950" indent="-74295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37226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41798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46370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50942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marL="742950" marR="0" lvl="0" indent="-742950" algn="l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고린도전서 헬라어 직역</a:t>
            </a:r>
            <a:endParaRPr kumimoji="1" lang="en-US" altLang="ko-KR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서울남산 장체BL" panose="02020603020101020101" pitchFamily="18" charset="-127"/>
              <a:ea typeface="서울남산 장체BL" panose="02020603020101020101" pitchFamily="18" charset="-127"/>
              <a:cs typeface="+mn-cs"/>
            </a:endParaRPr>
          </a:p>
          <a:p>
            <a:pPr marL="742950" marR="0" lvl="0" indent="-742950" algn="ctr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(</a:t>
            </a:r>
            <a:r>
              <a:rPr kumimoji="1" lang="ko-KR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고전 </a:t>
            </a:r>
            <a:r>
              <a:rPr kumimoji="1" lang="en-US" altLang="ko-K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14:20~30)</a:t>
            </a:r>
            <a:endParaRPr kumimoji="1" lang="ko-KR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서울남산 장체BL" panose="02020603020101020101" pitchFamily="18" charset="-127"/>
              <a:ea typeface="서울남산 장체BL" panose="0202060302010102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95499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978" name="그룹 12"/>
          <p:cNvGrpSpPr>
            <a:grpSpLocks/>
          </p:cNvGrpSpPr>
          <p:nvPr/>
        </p:nvGrpSpPr>
        <p:grpSpPr bwMode="auto">
          <a:xfrm>
            <a:off x="335492" y="309034"/>
            <a:ext cx="2688167" cy="1125009"/>
            <a:chOff x="503041" y="462980"/>
            <a:chExt cx="4032448" cy="1688768"/>
          </a:xfrm>
        </p:grpSpPr>
        <p:grpSp>
          <p:nvGrpSpPr>
            <p:cNvPr id="126980" name="그룹 23"/>
            <p:cNvGrpSpPr>
              <a:grpSpLocks/>
            </p:cNvGrpSpPr>
            <p:nvPr/>
          </p:nvGrpSpPr>
          <p:grpSpPr bwMode="auto">
            <a:xfrm>
              <a:off x="503041" y="462980"/>
              <a:ext cx="4032448" cy="918769"/>
              <a:chOff x="791072" y="643000"/>
              <a:chExt cx="3456384" cy="533128"/>
            </a:xfrm>
          </p:grpSpPr>
          <p:sp>
            <p:nvSpPr>
              <p:cNvPr id="17" name="직사각형 16"/>
              <p:cNvSpPr/>
              <p:nvPr/>
            </p:nvSpPr>
            <p:spPr>
              <a:xfrm>
                <a:off x="791072" y="643000"/>
                <a:ext cx="3456384" cy="4692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26983" name="TextBox 6"/>
              <p:cNvSpPr txBox="1">
                <a:spLocks noChangeArrowheads="1"/>
              </p:cNvSpPr>
              <p:nvPr/>
            </p:nvSpPr>
            <p:spPr bwMode="auto">
              <a:xfrm>
                <a:off x="791072" y="666765"/>
                <a:ext cx="3456384" cy="509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ko-KR" altLang="en-US" sz="3200" b="1" dirty="0" err="1">
                    <a:solidFill>
                      <a:srgbClr val="C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명령과선포</a:t>
                </a:r>
                <a:r>
                  <a:rPr kumimoji="1" lang="en-US" altLang="ko-KR" sz="3200" b="1" dirty="0">
                    <a:solidFill>
                      <a:srgbClr val="C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(2)</a:t>
                </a:r>
                <a:endParaRPr kumimoji="1" lang="ko-KR" altLang="en-US" sz="3200" b="1" dirty="0">
                  <a:solidFill>
                    <a:srgbClr val="C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14" name="그룹 13"/>
            <p:cNvGrpSpPr>
              <a:grpSpLocks/>
            </p:cNvGrpSpPr>
            <p:nvPr/>
          </p:nvGrpSpPr>
          <p:grpSpPr bwMode="auto">
            <a:xfrm>
              <a:off x="503041" y="1270512"/>
              <a:ext cx="4032447" cy="881236"/>
              <a:chOff x="791072" y="1111052"/>
              <a:chExt cx="3456384" cy="468052"/>
            </a:xfrm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grpSpPr>
          <p:sp>
            <p:nvSpPr>
              <p:cNvPr id="15" name="직사각형 14"/>
              <p:cNvSpPr/>
              <p:nvPr/>
            </p:nvSpPr>
            <p:spPr>
              <a:xfrm>
                <a:off x="791072" y="1111052"/>
                <a:ext cx="3456384" cy="46805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91072" y="1161037"/>
                <a:ext cx="3456384" cy="368081"/>
              </a:xfrm>
              <a:prstGeom prst="rect">
                <a:avLst/>
              </a:prstGeom>
              <a:grpFill/>
            </p:spPr>
            <p:txBody>
              <a:bodyPr anchor="ctr">
                <a:spAutoFit/>
              </a:bodyPr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ko-KR" sz="2400" spc="-100" dirty="0">
                    <a:solidFill>
                      <a:prstClr val="white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( </a:t>
                </a:r>
                <a:r>
                  <a:rPr kumimoji="1" lang="ko-KR" altLang="en-US" sz="2400" spc="-100" dirty="0">
                    <a:solidFill>
                      <a:prstClr val="white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힘 차게 큰 소리로 </a:t>
                </a:r>
                <a:r>
                  <a:rPr kumimoji="1" lang="en-US" altLang="ko-KR" sz="2400" spc="-100" dirty="0">
                    <a:solidFill>
                      <a:prstClr val="white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)</a:t>
                </a:r>
                <a:endParaRPr kumimoji="1" lang="ko-KR" altLang="en-US" sz="2400" spc="-100" dirty="0"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sp>
        <p:nvSpPr>
          <p:cNvPr id="126979" name="TextBox 5"/>
          <p:cNvSpPr txBox="1">
            <a:spLocks noChangeArrowheads="1"/>
          </p:cNvSpPr>
          <p:nvPr/>
        </p:nvSpPr>
        <p:spPr bwMode="auto">
          <a:xfrm>
            <a:off x="335492" y="1586311"/>
            <a:ext cx="1153785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>
            <a:spAutoFit/>
          </a:bodyPr>
          <a:lstStyle>
            <a:lvl1pPr marL="742950" indent="-74295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37226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41798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46370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50942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fontAlgn="base"/>
            <a:r>
              <a:rPr lang="ko-KR" altLang="en-US" sz="3600" dirty="0">
                <a:solidFill>
                  <a:schemeClr val="tx2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내 영혼아</a:t>
            </a:r>
            <a:r>
              <a:rPr lang="en-US" altLang="ko-KR" sz="3600" dirty="0">
                <a:solidFill>
                  <a:schemeClr val="tx2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, </a:t>
            </a:r>
            <a:r>
              <a:rPr lang="ko-KR" altLang="en-US" sz="3600" dirty="0" err="1">
                <a:solidFill>
                  <a:schemeClr val="tx2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깰지어다</a:t>
            </a:r>
            <a:r>
              <a:rPr lang="en-US" altLang="ko-KR" sz="3600" dirty="0">
                <a:solidFill>
                  <a:schemeClr val="tx2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! </a:t>
            </a:r>
            <a:r>
              <a:rPr lang="ko-KR" altLang="en-US" sz="3600" dirty="0">
                <a:solidFill>
                  <a:schemeClr val="tx2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내 영혼아</a:t>
            </a:r>
            <a:r>
              <a:rPr lang="en-US" altLang="ko-KR" sz="3600" dirty="0">
                <a:solidFill>
                  <a:schemeClr val="tx2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, </a:t>
            </a:r>
            <a:r>
              <a:rPr lang="ko-KR" altLang="en-US" sz="3600" dirty="0" err="1">
                <a:solidFill>
                  <a:schemeClr val="tx2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깰지어다</a:t>
            </a:r>
            <a:r>
              <a:rPr lang="en-US" altLang="ko-KR" sz="3600" dirty="0">
                <a:solidFill>
                  <a:schemeClr val="tx2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!</a:t>
            </a:r>
          </a:p>
          <a:p>
            <a:pPr marL="0" fontAlgn="base"/>
            <a:r>
              <a:rPr lang="ko-KR" altLang="en-US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방언 통역과 예언의 은사를 사모하되</a:t>
            </a:r>
            <a:r>
              <a:rPr lang="en-US" altLang="ko-KR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, </a:t>
            </a:r>
            <a:r>
              <a:rPr lang="ko-KR" altLang="en-US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은사를 사용 시에는 품위 있고 질서대로 </a:t>
            </a:r>
            <a:r>
              <a:rPr lang="ko-KR" altLang="en-US" sz="3600" dirty="0" err="1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행할지어다</a:t>
            </a:r>
            <a:r>
              <a:rPr lang="en-US" altLang="ko-KR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70455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978" name="그룹 12"/>
          <p:cNvGrpSpPr>
            <a:grpSpLocks/>
          </p:cNvGrpSpPr>
          <p:nvPr/>
        </p:nvGrpSpPr>
        <p:grpSpPr bwMode="auto">
          <a:xfrm>
            <a:off x="335492" y="309034"/>
            <a:ext cx="2688167" cy="1125009"/>
            <a:chOff x="503041" y="462980"/>
            <a:chExt cx="4032448" cy="1688768"/>
          </a:xfrm>
        </p:grpSpPr>
        <p:grpSp>
          <p:nvGrpSpPr>
            <p:cNvPr id="126980" name="그룹 23"/>
            <p:cNvGrpSpPr>
              <a:grpSpLocks/>
            </p:cNvGrpSpPr>
            <p:nvPr/>
          </p:nvGrpSpPr>
          <p:grpSpPr bwMode="auto">
            <a:xfrm>
              <a:off x="503041" y="462980"/>
              <a:ext cx="4032448" cy="918769"/>
              <a:chOff x="791072" y="643000"/>
              <a:chExt cx="3456384" cy="533128"/>
            </a:xfrm>
          </p:grpSpPr>
          <p:sp>
            <p:nvSpPr>
              <p:cNvPr id="17" name="직사각형 16"/>
              <p:cNvSpPr/>
              <p:nvPr/>
            </p:nvSpPr>
            <p:spPr>
              <a:xfrm>
                <a:off x="791072" y="643000"/>
                <a:ext cx="3456384" cy="4692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26983" name="TextBox 6"/>
              <p:cNvSpPr txBox="1">
                <a:spLocks noChangeArrowheads="1"/>
              </p:cNvSpPr>
              <p:nvPr/>
            </p:nvSpPr>
            <p:spPr bwMode="auto">
              <a:xfrm>
                <a:off x="791072" y="666765"/>
                <a:ext cx="3456384" cy="509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ko-KR" altLang="en-US" sz="3200" b="1" dirty="0">
                    <a:solidFill>
                      <a:srgbClr val="C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말씀의 핵심</a:t>
                </a:r>
                <a:r>
                  <a:rPr kumimoji="1" lang="en-US" altLang="ko-KR" sz="3200" b="1" dirty="0">
                    <a:solidFill>
                      <a:srgbClr val="C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(1)</a:t>
                </a:r>
                <a:endParaRPr kumimoji="1" lang="ko-KR" altLang="en-US" sz="3200" b="1" dirty="0">
                  <a:solidFill>
                    <a:srgbClr val="C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14" name="그룹 13"/>
            <p:cNvGrpSpPr>
              <a:grpSpLocks/>
            </p:cNvGrpSpPr>
            <p:nvPr/>
          </p:nvGrpSpPr>
          <p:grpSpPr bwMode="auto">
            <a:xfrm>
              <a:off x="503041" y="1270512"/>
              <a:ext cx="4032447" cy="881236"/>
              <a:chOff x="791072" y="1111052"/>
              <a:chExt cx="3456384" cy="468052"/>
            </a:xfrm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grpSpPr>
          <p:sp>
            <p:nvSpPr>
              <p:cNvPr id="15" name="직사각형 14"/>
              <p:cNvSpPr/>
              <p:nvPr/>
            </p:nvSpPr>
            <p:spPr>
              <a:xfrm>
                <a:off x="791072" y="1111052"/>
                <a:ext cx="3456384" cy="46805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91072" y="1161037"/>
                <a:ext cx="3456384" cy="368081"/>
              </a:xfrm>
              <a:prstGeom prst="rect">
                <a:avLst/>
              </a:prstGeom>
              <a:grpFill/>
            </p:spPr>
            <p:txBody>
              <a:bodyPr anchor="ctr">
                <a:spAutoFit/>
              </a:bodyPr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ko-KR" sz="2400" spc="-100" dirty="0">
                    <a:solidFill>
                      <a:prstClr val="white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( </a:t>
                </a:r>
                <a:r>
                  <a:rPr kumimoji="1" lang="ko-KR" altLang="en-US" sz="2400" spc="-100" dirty="0">
                    <a:solidFill>
                      <a:prstClr val="white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힘 차게 큰 소리로 </a:t>
                </a:r>
                <a:r>
                  <a:rPr kumimoji="1" lang="en-US" altLang="ko-KR" sz="2400" spc="-100" dirty="0">
                    <a:solidFill>
                      <a:prstClr val="white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)</a:t>
                </a:r>
                <a:endParaRPr kumimoji="1" lang="ko-KR" altLang="en-US" sz="2400" spc="-100" dirty="0"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sp>
        <p:nvSpPr>
          <p:cNvPr id="126979" name="TextBox 5"/>
          <p:cNvSpPr txBox="1">
            <a:spLocks noChangeArrowheads="1"/>
          </p:cNvSpPr>
          <p:nvPr/>
        </p:nvSpPr>
        <p:spPr bwMode="auto">
          <a:xfrm>
            <a:off x="335492" y="1586311"/>
            <a:ext cx="11537854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42950" indent="-74295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37226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41798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46370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50942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fontAlgn="base"/>
            <a:r>
              <a:rPr lang="en-US" altLang="ko-KR" sz="3600" dirty="0"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1.</a:t>
            </a:r>
            <a:r>
              <a:rPr lang="ko-KR" altLang="en-US" sz="3600" dirty="0"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 </a:t>
            </a:r>
            <a:r>
              <a:rPr lang="ko-KR" altLang="en-US" sz="3600" dirty="0" err="1"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개인을</a:t>
            </a:r>
            <a:r>
              <a:rPr lang="ko-KR" altLang="en-US" sz="3600" dirty="0"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 위한 방언의 은사보다는 교회공동체를 위한 예언의 은사를 더 추구해야 하는구나</a:t>
            </a:r>
            <a:r>
              <a:rPr lang="en-US" altLang="ko-KR" sz="3600" dirty="0"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. </a:t>
            </a:r>
          </a:p>
          <a:p>
            <a:pPr fontAlgn="base"/>
            <a:r>
              <a:rPr lang="en-US" altLang="ko-KR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2. </a:t>
            </a:r>
            <a:r>
              <a:rPr lang="ko-KR" altLang="en-US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방언하는 자는 교회의 유익을 위해 방언 통역의 은사를 사모해야 하는구나</a:t>
            </a:r>
            <a:r>
              <a:rPr lang="en-US" altLang="ko-KR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. </a:t>
            </a:r>
          </a:p>
          <a:p>
            <a:pPr fontAlgn="base"/>
            <a:r>
              <a:rPr lang="en-US" altLang="ko-KR" sz="3600" dirty="0"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3. </a:t>
            </a:r>
            <a:r>
              <a:rPr lang="ko-KR" altLang="en-US" sz="3600" dirty="0"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교회에서 방언과 예언의 은사를 사용하려면 두 세 사람이 차례를 따라 순서대로 행해야 하는구나</a:t>
            </a:r>
            <a:r>
              <a:rPr lang="en-US" altLang="ko-KR" sz="3600" dirty="0"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. </a:t>
            </a:r>
          </a:p>
          <a:p>
            <a:pPr fontAlgn="base"/>
            <a:r>
              <a:rPr lang="en-US" altLang="ko-KR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4. </a:t>
            </a:r>
            <a:r>
              <a:rPr lang="ko-KR" altLang="en-US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교회에서 방언을 하려면 반드시 방언 통역과 같이 해야 하는구나</a:t>
            </a:r>
            <a:r>
              <a:rPr lang="en-US" altLang="ko-KR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. </a:t>
            </a:r>
          </a:p>
          <a:p>
            <a:pPr fontAlgn="base"/>
            <a:endParaRPr lang="en-US" altLang="ko-KR" sz="3600" dirty="0">
              <a:latin typeface="서울남산 장체BL" panose="02020603020101020101" pitchFamily="18" charset="-127"/>
              <a:ea typeface="서울남산 장체BL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217814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978" name="그룹 12"/>
          <p:cNvGrpSpPr>
            <a:grpSpLocks/>
          </p:cNvGrpSpPr>
          <p:nvPr/>
        </p:nvGrpSpPr>
        <p:grpSpPr bwMode="auto">
          <a:xfrm>
            <a:off x="335492" y="309034"/>
            <a:ext cx="2688167" cy="1125009"/>
            <a:chOff x="503041" y="462980"/>
            <a:chExt cx="4032448" cy="1688768"/>
          </a:xfrm>
        </p:grpSpPr>
        <p:grpSp>
          <p:nvGrpSpPr>
            <p:cNvPr id="126980" name="그룹 23"/>
            <p:cNvGrpSpPr>
              <a:grpSpLocks/>
            </p:cNvGrpSpPr>
            <p:nvPr/>
          </p:nvGrpSpPr>
          <p:grpSpPr bwMode="auto">
            <a:xfrm>
              <a:off x="503041" y="462980"/>
              <a:ext cx="4032448" cy="918769"/>
              <a:chOff x="791072" y="643000"/>
              <a:chExt cx="3456384" cy="533128"/>
            </a:xfrm>
          </p:grpSpPr>
          <p:sp>
            <p:nvSpPr>
              <p:cNvPr id="17" name="직사각형 16"/>
              <p:cNvSpPr/>
              <p:nvPr/>
            </p:nvSpPr>
            <p:spPr>
              <a:xfrm>
                <a:off x="791072" y="643000"/>
                <a:ext cx="3456384" cy="4692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26983" name="TextBox 6"/>
              <p:cNvSpPr txBox="1">
                <a:spLocks noChangeArrowheads="1"/>
              </p:cNvSpPr>
              <p:nvPr/>
            </p:nvSpPr>
            <p:spPr bwMode="auto">
              <a:xfrm>
                <a:off x="791072" y="666765"/>
                <a:ext cx="3456384" cy="509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ko-KR" altLang="en-US" sz="3200" b="1" dirty="0">
                    <a:solidFill>
                      <a:srgbClr val="C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말씀의 핵심</a:t>
                </a:r>
                <a:r>
                  <a:rPr kumimoji="1" lang="en-US" altLang="ko-KR" sz="3200" b="1" dirty="0">
                    <a:solidFill>
                      <a:srgbClr val="C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(2)</a:t>
                </a:r>
                <a:endParaRPr kumimoji="1" lang="ko-KR" altLang="en-US" sz="3200" b="1" dirty="0">
                  <a:solidFill>
                    <a:srgbClr val="C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14" name="그룹 13"/>
            <p:cNvGrpSpPr>
              <a:grpSpLocks/>
            </p:cNvGrpSpPr>
            <p:nvPr/>
          </p:nvGrpSpPr>
          <p:grpSpPr bwMode="auto">
            <a:xfrm>
              <a:off x="503041" y="1270512"/>
              <a:ext cx="4032447" cy="881236"/>
              <a:chOff x="791072" y="1111052"/>
              <a:chExt cx="3456384" cy="468052"/>
            </a:xfrm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grpSpPr>
          <p:sp>
            <p:nvSpPr>
              <p:cNvPr id="15" name="직사각형 14"/>
              <p:cNvSpPr/>
              <p:nvPr/>
            </p:nvSpPr>
            <p:spPr>
              <a:xfrm>
                <a:off x="791072" y="1111052"/>
                <a:ext cx="3456384" cy="46805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91072" y="1161037"/>
                <a:ext cx="3456384" cy="368081"/>
              </a:xfrm>
              <a:prstGeom prst="rect">
                <a:avLst/>
              </a:prstGeom>
              <a:grpFill/>
            </p:spPr>
            <p:txBody>
              <a:bodyPr anchor="ctr">
                <a:spAutoFit/>
              </a:bodyPr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ko-KR" sz="2400" spc="-100" dirty="0">
                    <a:solidFill>
                      <a:prstClr val="white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( </a:t>
                </a:r>
                <a:r>
                  <a:rPr kumimoji="1" lang="ko-KR" altLang="en-US" sz="2400" spc="-100" dirty="0">
                    <a:solidFill>
                      <a:prstClr val="white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힘 차게 큰 소리로 </a:t>
                </a:r>
                <a:r>
                  <a:rPr kumimoji="1" lang="en-US" altLang="ko-KR" sz="2400" spc="-100" dirty="0">
                    <a:solidFill>
                      <a:prstClr val="white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)</a:t>
                </a:r>
                <a:endParaRPr kumimoji="1" lang="ko-KR" altLang="en-US" sz="2400" spc="-100" dirty="0"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sp>
        <p:nvSpPr>
          <p:cNvPr id="126979" name="TextBox 5"/>
          <p:cNvSpPr txBox="1">
            <a:spLocks noChangeArrowheads="1"/>
          </p:cNvSpPr>
          <p:nvPr/>
        </p:nvSpPr>
        <p:spPr bwMode="auto">
          <a:xfrm>
            <a:off x="335492" y="1586311"/>
            <a:ext cx="11537854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42950" indent="-74295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37226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41798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46370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50942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fontAlgn="base"/>
            <a:r>
              <a:rPr lang="en-US" altLang="ko-KR" sz="3600" dirty="0"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5. </a:t>
            </a:r>
            <a:r>
              <a:rPr lang="ko-KR" altLang="en-US" sz="3600" dirty="0"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교회에서 예언의 은사를 사용하려면 반드시 예언 후에 분별해야 하는구나</a:t>
            </a:r>
            <a:r>
              <a:rPr lang="en-US" altLang="ko-KR" sz="3600" dirty="0"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. </a:t>
            </a:r>
          </a:p>
          <a:p>
            <a:pPr fontAlgn="base"/>
            <a:r>
              <a:rPr lang="en-US" altLang="ko-KR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6. </a:t>
            </a:r>
            <a:r>
              <a:rPr lang="ko-KR" altLang="en-US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교회에서 은사의 사용은 품위 있게 하고 질서대로 해야 하는구나</a:t>
            </a:r>
            <a:r>
              <a:rPr lang="en-US" altLang="ko-KR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.</a:t>
            </a:r>
          </a:p>
          <a:p>
            <a:pPr fontAlgn="base"/>
            <a:r>
              <a:rPr lang="en-US" altLang="ko-KR" sz="3600" dirty="0"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7. </a:t>
            </a:r>
            <a:r>
              <a:rPr lang="ko-KR" altLang="en-US" sz="3600" dirty="0"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방언통역이나 예언의 은사는 기도를 많이 하되 방언기도도 동시에 많이 해야 받을 수 있구나</a:t>
            </a:r>
            <a:r>
              <a:rPr lang="en-US" altLang="ko-KR" sz="3600" dirty="0"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. </a:t>
            </a:r>
          </a:p>
          <a:p>
            <a:pPr fontAlgn="base"/>
            <a:r>
              <a:rPr lang="en-US" altLang="ko-KR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8. </a:t>
            </a:r>
            <a:r>
              <a:rPr lang="ko-KR" altLang="en-US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방언통역이나 예언의 은사는 은사를 간절히 사모하되 자신의 죄를 철저히 회개하면서</a:t>
            </a:r>
            <a:r>
              <a:rPr lang="en-US" altLang="ko-KR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, </a:t>
            </a:r>
            <a:r>
              <a:rPr lang="ko-KR" altLang="en-US" sz="3600" dirty="0" err="1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성결한</a:t>
            </a:r>
            <a:r>
              <a:rPr lang="ko-KR" altLang="en-US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 삶을 살아야 하고</a:t>
            </a:r>
            <a:r>
              <a:rPr lang="en-US" altLang="ko-KR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, </a:t>
            </a:r>
            <a:r>
              <a:rPr lang="ko-KR" altLang="en-US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보은하려는 마음을 가져야 받을 수 있구나</a:t>
            </a:r>
            <a:r>
              <a:rPr lang="en-US" altLang="ko-KR" sz="3600" dirty="0">
                <a:solidFill>
                  <a:srgbClr val="7030A0"/>
                </a:solidFill>
                <a:latin typeface="서울남산 장체BL" panose="02020603020101020101" pitchFamily="18" charset="-127"/>
                <a:ea typeface="서울남산 장체BL" panose="02020603020101020101" pitchFamily="18" charset="-12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58323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3" name="그룹 2">
            <a:extLst>
              <a:ext uri="{FF2B5EF4-FFF2-40B4-BE49-F238E27FC236}">
                <a16:creationId xmlns:a16="http://schemas.microsoft.com/office/drawing/2014/main" id="{68EC6796-4B1B-4131-895D-E469F7E7D779}"/>
              </a:ext>
            </a:extLst>
          </p:cNvPr>
          <p:cNvGrpSpPr>
            <a:grpSpLocks/>
          </p:cNvGrpSpPr>
          <p:nvPr/>
        </p:nvGrpSpPr>
        <p:grpSpPr bwMode="auto">
          <a:xfrm>
            <a:off x="335492" y="309035"/>
            <a:ext cx="1922515" cy="680358"/>
            <a:chOff x="503041" y="462980"/>
            <a:chExt cx="4032448" cy="1713136"/>
          </a:xfrm>
        </p:grpSpPr>
        <p:grpSp>
          <p:nvGrpSpPr>
            <p:cNvPr id="10245" name="그룹 44">
              <a:extLst>
                <a:ext uri="{FF2B5EF4-FFF2-40B4-BE49-F238E27FC236}">
                  <a16:creationId xmlns:a16="http://schemas.microsoft.com/office/drawing/2014/main" id="{F38B8E45-369D-4AB5-A9B3-7033171F71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3041" y="462980"/>
              <a:ext cx="4032448" cy="906107"/>
              <a:chOff x="791072" y="643000"/>
              <a:chExt cx="3456384" cy="525781"/>
            </a:xfrm>
          </p:grpSpPr>
          <p:sp>
            <p:nvSpPr>
              <p:cNvPr id="49" name="직사각형 48">
                <a:extLst>
                  <a:ext uri="{FF2B5EF4-FFF2-40B4-BE49-F238E27FC236}">
                    <a16:creationId xmlns:a16="http://schemas.microsoft.com/office/drawing/2014/main" id="{DDAE2424-B63C-4016-97EB-E2D37C4ED7FB}"/>
                  </a:ext>
                </a:extLst>
              </p:cNvPr>
              <p:cNvSpPr/>
              <p:nvPr/>
            </p:nvSpPr>
            <p:spPr>
              <a:xfrm>
                <a:off x="791072" y="643000"/>
                <a:ext cx="3456384" cy="4683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/>
                  <a:ea typeface="굴림"/>
                  <a:cs typeface="+mn-cs"/>
                </a:endParaRPr>
              </a:p>
            </p:txBody>
          </p:sp>
          <p:sp>
            <p:nvSpPr>
              <p:cNvPr id="10248" name="TextBox 6">
                <a:extLst>
                  <a:ext uri="{FF2B5EF4-FFF2-40B4-BE49-F238E27FC236}">
                    <a16:creationId xmlns:a16="http://schemas.microsoft.com/office/drawing/2014/main" id="{F07820D3-9072-41F3-993E-A082C3112E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1072" y="674119"/>
                <a:ext cx="3456384" cy="4946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marL="0" marR="0" lvl="0" indent="0" algn="ctr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고린도전서강해</a:t>
                </a:r>
                <a:r>
                  <a:rPr kumimoji="1" lang="en-US" altLang="ko-K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(22)</a:t>
                </a:r>
                <a:endParaRPr kumimoji="1" lang="ko-KR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  <p:grpSp>
          <p:nvGrpSpPr>
            <p:cNvPr id="46" name="그룹 45">
              <a:extLst>
                <a:ext uri="{FF2B5EF4-FFF2-40B4-BE49-F238E27FC236}">
                  <a16:creationId xmlns:a16="http://schemas.microsoft.com/office/drawing/2014/main" id="{4F3C83F7-3E29-4343-B98D-9C0C772C7B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3041" y="1246139"/>
              <a:ext cx="4032447" cy="929977"/>
              <a:chOff x="791072" y="1098107"/>
              <a:chExt cx="3456384" cy="493940"/>
            </a:xfrm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grpSpPr>
          <p:sp>
            <p:nvSpPr>
              <p:cNvPr id="47" name="직사각형 46">
                <a:extLst>
                  <a:ext uri="{FF2B5EF4-FFF2-40B4-BE49-F238E27FC236}">
                    <a16:creationId xmlns:a16="http://schemas.microsoft.com/office/drawing/2014/main" id="{5E14E2B9-3C2B-41DE-87BB-F62C75EA0D9D}"/>
                  </a:ext>
                </a:extLst>
              </p:cNvPr>
              <p:cNvSpPr/>
              <p:nvPr/>
            </p:nvSpPr>
            <p:spPr>
              <a:xfrm>
                <a:off x="791072" y="1111052"/>
                <a:ext cx="3456384" cy="46805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/>
                  <a:ea typeface="굴림"/>
                  <a:cs typeface="+mn-cs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C44E71F-EB00-423D-8FB2-5BF8AEDD6454}"/>
                  </a:ext>
                </a:extLst>
              </p:cNvPr>
              <p:cNvSpPr txBox="1"/>
              <p:nvPr/>
            </p:nvSpPr>
            <p:spPr>
              <a:xfrm>
                <a:off x="791072" y="1098107"/>
                <a:ext cx="3456384" cy="493940"/>
              </a:xfrm>
              <a:prstGeom prst="rect">
                <a:avLst/>
              </a:prstGeom>
              <a:grpFill/>
            </p:spPr>
            <p:txBody>
              <a:bodyPr anchor="ctr">
                <a:spAutoFit/>
              </a:bodyPr>
              <a:lstStyle/>
              <a:p>
                <a:pPr marL="0" marR="0" lvl="0" indent="0" algn="ctr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1800" b="0" i="0" u="none" strike="noStrike" kern="1200" cap="none" spc="-1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고전</a:t>
                </a:r>
                <a:r>
                  <a:rPr kumimoji="1" lang="en-US" altLang="ko-KR" sz="1800" b="0" i="0" u="none" strike="noStrike" kern="1200" cap="none" spc="-1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14:20~40</a:t>
                </a:r>
                <a:endParaRPr kumimoji="1" lang="ko-KR" altLang="en-US" sz="1800" b="0" i="0" u="none" strike="noStrike" kern="1200" cap="none" spc="-1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</p:grpSp>
      <p:sp>
        <p:nvSpPr>
          <p:cNvPr id="9" name="TextBox 5">
            <a:extLst>
              <a:ext uri="{FF2B5EF4-FFF2-40B4-BE49-F238E27FC236}">
                <a16:creationId xmlns:a16="http://schemas.microsoft.com/office/drawing/2014/main" id="{9BD39BA6-AB21-49E5-BAC7-3C6EB68D5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92" y="1279120"/>
            <a:ext cx="11094508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42950" indent="-74295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37226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41798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46370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50942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marL="742950" marR="0" lvl="0" indent="-742950" algn="l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(20)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형제들아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!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너희는 이해들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(</a:t>
            </a:r>
            <a:r>
              <a:rPr kumimoji="1" lang="ko-KR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프레신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)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에게 아이들이 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[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계속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]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되지 말고 있어라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.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오히려 </a:t>
            </a:r>
            <a:r>
              <a:rPr kumimoji="1" lang="ko-KR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악에게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 너희는 갓난아기들로 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[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계속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]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되고 있어라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.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그런데 이해들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(</a:t>
            </a:r>
            <a:r>
              <a:rPr kumimoji="1" lang="ko-KR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프레신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)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에게는 장성한 사람들이 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[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계속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]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되고 있어라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.</a:t>
            </a:r>
          </a:p>
          <a:p>
            <a:pPr marL="742950" marR="0" lvl="0" indent="-742950" algn="l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(21)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그것이 율법 안에 기록된 채 있다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.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주께서 말씀하신다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.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내가 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[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다른 종류의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]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방언을 말하는 자들 안에서 그리고 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[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다른 종류의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]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다른 입술들 안에서 이 백성에게 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[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장차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]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발언할 것이다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.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그러나 이와 같이 그들이 나의 말을 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[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장차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]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새겨듣지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(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복종하지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)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않을 것이다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56177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3" name="그룹 2">
            <a:extLst>
              <a:ext uri="{FF2B5EF4-FFF2-40B4-BE49-F238E27FC236}">
                <a16:creationId xmlns:a16="http://schemas.microsoft.com/office/drawing/2014/main" id="{68EC6796-4B1B-4131-895D-E469F7E7D779}"/>
              </a:ext>
            </a:extLst>
          </p:cNvPr>
          <p:cNvGrpSpPr>
            <a:grpSpLocks/>
          </p:cNvGrpSpPr>
          <p:nvPr/>
        </p:nvGrpSpPr>
        <p:grpSpPr bwMode="auto">
          <a:xfrm>
            <a:off x="335492" y="309035"/>
            <a:ext cx="1922515" cy="680357"/>
            <a:chOff x="503041" y="462980"/>
            <a:chExt cx="4032448" cy="1713133"/>
          </a:xfrm>
        </p:grpSpPr>
        <p:grpSp>
          <p:nvGrpSpPr>
            <p:cNvPr id="10245" name="그룹 44">
              <a:extLst>
                <a:ext uri="{FF2B5EF4-FFF2-40B4-BE49-F238E27FC236}">
                  <a16:creationId xmlns:a16="http://schemas.microsoft.com/office/drawing/2014/main" id="{F38B8E45-369D-4AB5-A9B3-7033171F71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3041" y="462980"/>
              <a:ext cx="4032448" cy="906107"/>
              <a:chOff x="791072" y="643000"/>
              <a:chExt cx="3456384" cy="525781"/>
            </a:xfrm>
          </p:grpSpPr>
          <p:sp>
            <p:nvSpPr>
              <p:cNvPr id="49" name="직사각형 48">
                <a:extLst>
                  <a:ext uri="{FF2B5EF4-FFF2-40B4-BE49-F238E27FC236}">
                    <a16:creationId xmlns:a16="http://schemas.microsoft.com/office/drawing/2014/main" id="{DDAE2424-B63C-4016-97EB-E2D37C4ED7FB}"/>
                  </a:ext>
                </a:extLst>
              </p:cNvPr>
              <p:cNvSpPr/>
              <p:nvPr/>
            </p:nvSpPr>
            <p:spPr>
              <a:xfrm>
                <a:off x="791072" y="643000"/>
                <a:ext cx="3456384" cy="4683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/>
                  <a:ea typeface="굴림"/>
                  <a:cs typeface="+mn-cs"/>
                </a:endParaRPr>
              </a:p>
            </p:txBody>
          </p:sp>
          <p:sp>
            <p:nvSpPr>
              <p:cNvPr id="10248" name="TextBox 6">
                <a:extLst>
                  <a:ext uri="{FF2B5EF4-FFF2-40B4-BE49-F238E27FC236}">
                    <a16:creationId xmlns:a16="http://schemas.microsoft.com/office/drawing/2014/main" id="{F07820D3-9072-41F3-993E-A082C3112E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1072" y="674119"/>
                <a:ext cx="3456384" cy="4946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marL="0" marR="0" lvl="0" indent="0" algn="ctr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고린도전서강해</a:t>
                </a:r>
                <a:r>
                  <a:rPr kumimoji="1" lang="en-US" altLang="ko-K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(22)</a:t>
                </a:r>
                <a:endParaRPr kumimoji="1" lang="ko-KR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  <p:grpSp>
          <p:nvGrpSpPr>
            <p:cNvPr id="46" name="그룹 45">
              <a:extLst>
                <a:ext uri="{FF2B5EF4-FFF2-40B4-BE49-F238E27FC236}">
                  <a16:creationId xmlns:a16="http://schemas.microsoft.com/office/drawing/2014/main" id="{4F3C83F7-3E29-4343-B98D-9C0C772C7B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3041" y="1246138"/>
              <a:ext cx="4032447" cy="929975"/>
              <a:chOff x="791072" y="1098107"/>
              <a:chExt cx="3456384" cy="493939"/>
            </a:xfrm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grpSpPr>
          <p:sp>
            <p:nvSpPr>
              <p:cNvPr id="47" name="직사각형 46">
                <a:extLst>
                  <a:ext uri="{FF2B5EF4-FFF2-40B4-BE49-F238E27FC236}">
                    <a16:creationId xmlns:a16="http://schemas.microsoft.com/office/drawing/2014/main" id="{5E14E2B9-3C2B-41DE-87BB-F62C75EA0D9D}"/>
                  </a:ext>
                </a:extLst>
              </p:cNvPr>
              <p:cNvSpPr/>
              <p:nvPr/>
            </p:nvSpPr>
            <p:spPr>
              <a:xfrm>
                <a:off x="791072" y="1111052"/>
                <a:ext cx="3456384" cy="46805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/>
                  <a:ea typeface="굴림"/>
                  <a:cs typeface="+mn-cs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C44E71F-EB00-423D-8FB2-5BF8AEDD6454}"/>
                  </a:ext>
                </a:extLst>
              </p:cNvPr>
              <p:cNvSpPr txBox="1"/>
              <p:nvPr/>
            </p:nvSpPr>
            <p:spPr>
              <a:xfrm>
                <a:off x="791072" y="1098107"/>
                <a:ext cx="3456384" cy="493939"/>
              </a:xfrm>
              <a:prstGeom prst="rect">
                <a:avLst/>
              </a:prstGeom>
              <a:grpFill/>
            </p:spPr>
            <p:txBody>
              <a:bodyPr anchor="ctr">
                <a:spAutoFit/>
              </a:bodyPr>
              <a:lstStyle/>
              <a:p>
                <a:pPr marL="0" marR="0" lvl="0" indent="0" algn="ctr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1800" b="0" i="0" u="none" strike="noStrike" kern="1200" cap="none" spc="-1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고전</a:t>
                </a:r>
                <a:r>
                  <a:rPr kumimoji="1" lang="en-US" altLang="ko-KR" sz="1800" b="0" i="0" u="none" strike="noStrike" kern="1200" cap="none" spc="-1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14:20~40</a:t>
                </a:r>
                <a:endParaRPr kumimoji="1" lang="ko-KR" altLang="en-US" sz="1800" b="0" i="0" u="none" strike="noStrike" kern="1200" cap="none" spc="-1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</p:grpSp>
      <p:sp>
        <p:nvSpPr>
          <p:cNvPr id="9" name="TextBox 5">
            <a:extLst>
              <a:ext uri="{FF2B5EF4-FFF2-40B4-BE49-F238E27FC236}">
                <a16:creationId xmlns:a16="http://schemas.microsoft.com/office/drawing/2014/main" id="{9BD39BA6-AB21-49E5-BAC7-3C6EB68D5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92" y="1279120"/>
            <a:ext cx="11094508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42950" indent="-74295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37226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41798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46370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50942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fontAlgn="base">
              <a:defRPr/>
            </a:pP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(22)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그러므로 표적 안으로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(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표적을 위하여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)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있는 방언들은 믿고 있는 이들을 위하여 있지 아니하고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,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오히려 믿지 않는 이들을 위하여 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[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있는 것이다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.]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그런데 예언은 믿지 않는 이들을 위하여 있지 않고 오히려 믿고 있는 이들을 위하여 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[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있는 것이다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.]</a:t>
            </a:r>
          </a:p>
          <a:p>
            <a:pPr fontAlgn="base">
              <a:defRPr/>
            </a:pP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(23)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그러므로 만일 온 교회가 바로 그것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(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표적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)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에 대하여 함께 모인다면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,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그리고 모두가 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[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계속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]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말한다면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,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그런데 배우지 못한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(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무식한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)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이들이나 믿지 않는 자들이 들어온다면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,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그들은 너희를 미쳤다고 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[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장차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]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말하지 않겠느냐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0847720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3" name="그룹 2">
            <a:extLst>
              <a:ext uri="{FF2B5EF4-FFF2-40B4-BE49-F238E27FC236}">
                <a16:creationId xmlns:a16="http://schemas.microsoft.com/office/drawing/2014/main" id="{68EC6796-4B1B-4131-895D-E469F7E7D779}"/>
              </a:ext>
            </a:extLst>
          </p:cNvPr>
          <p:cNvGrpSpPr>
            <a:grpSpLocks/>
          </p:cNvGrpSpPr>
          <p:nvPr/>
        </p:nvGrpSpPr>
        <p:grpSpPr bwMode="auto">
          <a:xfrm>
            <a:off x="335492" y="309035"/>
            <a:ext cx="1922515" cy="680358"/>
            <a:chOff x="503041" y="462980"/>
            <a:chExt cx="4032448" cy="1713136"/>
          </a:xfrm>
        </p:grpSpPr>
        <p:grpSp>
          <p:nvGrpSpPr>
            <p:cNvPr id="10245" name="그룹 44">
              <a:extLst>
                <a:ext uri="{FF2B5EF4-FFF2-40B4-BE49-F238E27FC236}">
                  <a16:creationId xmlns:a16="http://schemas.microsoft.com/office/drawing/2014/main" id="{F38B8E45-369D-4AB5-A9B3-7033171F71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3041" y="462980"/>
              <a:ext cx="4032448" cy="906107"/>
              <a:chOff x="791072" y="643000"/>
              <a:chExt cx="3456384" cy="525781"/>
            </a:xfrm>
          </p:grpSpPr>
          <p:sp>
            <p:nvSpPr>
              <p:cNvPr id="49" name="직사각형 48">
                <a:extLst>
                  <a:ext uri="{FF2B5EF4-FFF2-40B4-BE49-F238E27FC236}">
                    <a16:creationId xmlns:a16="http://schemas.microsoft.com/office/drawing/2014/main" id="{DDAE2424-B63C-4016-97EB-E2D37C4ED7FB}"/>
                  </a:ext>
                </a:extLst>
              </p:cNvPr>
              <p:cNvSpPr/>
              <p:nvPr/>
            </p:nvSpPr>
            <p:spPr>
              <a:xfrm>
                <a:off x="791072" y="643000"/>
                <a:ext cx="3456384" cy="4683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/>
                  <a:ea typeface="굴림"/>
                  <a:cs typeface="+mn-cs"/>
                </a:endParaRPr>
              </a:p>
            </p:txBody>
          </p:sp>
          <p:sp>
            <p:nvSpPr>
              <p:cNvPr id="10248" name="TextBox 6">
                <a:extLst>
                  <a:ext uri="{FF2B5EF4-FFF2-40B4-BE49-F238E27FC236}">
                    <a16:creationId xmlns:a16="http://schemas.microsoft.com/office/drawing/2014/main" id="{F07820D3-9072-41F3-993E-A082C3112E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1072" y="674119"/>
                <a:ext cx="3456384" cy="4946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marL="0" marR="0" lvl="0" indent="0" algn="ctr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고린도전서강해</a:t>
                </a:r>
                <a:r>
                  <a:rPr kumimoji="1" lang="en-US" altLang="ko-K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(22)</a:t>
                </a:r>
                <a:endParaRPr kumimoji="1" lang="ko-KR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  <p:grpSp>
          <p:nvGrpSpPr>
            <p:cNvPr id="46" name="그룹 45">
              <a:extLst>
                <a:ext uri="{FF2B5EF4-FFF2-40B4-BE49-F238E27FC236}">
                  <a16:creationId xmlns:a16="http://schemas.microsoft.com/office/drawing/2014/main" id="{4F3C83F7-3E29-4343-B98D-9C0C772C7B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3041" y="1246139"/>
              <a:ext cx="4032447" cy="929977"/>
              <a:chOff x="791072" y="1098107"/>
              <a:chExt cx="3456384" cy="493940"/>
            </a:xfrm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grpSpPr>
          <p:sp>
            <p:nvSpPr>
              <p:cNvPr id="47" name="직사각형 46">
                <a:extLst>
                  <a:ext uri="{FF2B5EF4-FFF2-40B4-BE49-F238E27FC236}">
                    <a16:creationId xmlns:a16="http://schemas.microsoft.com/office/drawing/2014/main" id="{5E14E2B9-3C2B-41DE-87BB-F62C75EA0D9D}"/>
                  </a:ext>
                </a:extLst>
              </p:cNvPr>
              <p:cNvSpPr/>
              <p:nvPr/>
            </p:nvSpPr>
            <p:spPr>
              <a:xfrm>
                <a:off x="791072" y="1111052"/>
                <a:ext cx="3456384" cy="46805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/>
                  <a:ea typeface="굴림"/>
                  <a:cs typeface="+mn-cs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C44E71F-EB00-423D-8FB2-5BF8AEDD6454}"/>
                  </a:ext>
                </a:extLst>
              </p:cNvPr>
              <p:cNvSpPr txBox="1"/>
              <p:nvPr/>
            </p:nvSpPr>
            <p:spPr>
              <a:xfrm>
                <a:off x="791072" y="1098107"/>
                <a:ext cx="3456384" cy="493940"/>
              </a:xfrm>
              <a:prstGeom prst="rect">
                <a:avLst/>
              </a:prstGeom>
              <a:grpFill/>
            </p:spPr>
            <p:txBody>
              <a:bodyPr anchor="ctr">
                <a:spAutoFit/>
              </a:bodyPr>
              <a:lstStyle/>
              <a:p>
                <a:pPr marL="0" marR="0" lvl="0" indent="0" algn="ctr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1800" b="0" i="0" u="none" strike="noStrike" kern="1200" cap="none" spc="-1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고전</a:t>
                </a:r>
                <a:r>
                  <a:rPr kumimoji="1" lang="en-US" altLang="ko-KR" sz="1800" b="0" i="0" u="none" strike="noStrike" kern="1200" cap="none" spc="-1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14:20~40</a:t>
                </a:r>
                <a:endParaRPr kumimoji="1" lang="ko-KR" altLang="en-US" sz="1800" b="0" i="0" u="none" strike="noStrike" kern="1200" cap="none" spc="-1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</p:grpSp>
      <p:sp>
        <p:nvSpPr>
          <p:cNvPr id="9" name="TextBox 5">
            <a:extLst>
              <a:ext uri="{FF2B5EF4-FFF2-40B4-BE49-F238E27FC236}">
                <a16:creationId xmlns:a16="http://schemas.microsoft.com/office/drawing/2014/main" id="{9BD39BA6-AB21-49E5-BAC7-3C6EB68D5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92" y="1279120"/>
            <a:ext cx="11094508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42950" indent="-74295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37226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41798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46370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50942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fontAlgn="base">
              <a:defRPr/>
            </a:pP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(24)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그런데 만일 모든 이들이 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[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계속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]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예언하면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,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그런데 믿지 않는 이나 배우지 못한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(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무식한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)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이가 들어온다면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,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그는 모든 이들에 의하여 책망을 받게 되고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,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모든 이들에 의하여 판단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(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심문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)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을 받게 된다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.</a:t>
            </a:r>
          </a:p>
          <a:p>
            <a:pPr fontAlgn="base">
              <a:defRPr/>
            </a:pP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(25)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그의 마음의 숨긴 것들이 드러나는 것들로 있게 된다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.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그러면 이와 같이 그가 하나님께 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[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장차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]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경배할 것이다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.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하나님이 실제로 너희들 안에 계신다고 전파하면서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.</a:t>
            </a:r>
          </a:p>
          <a:p>
            <a:pPr fontAlgn="base">
              <a:defRPr/>
            </a:pPr>
            <a:endParaRPr kumimoji="1" lang="en-US" altLang="ko-KR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서울남산 장체BL" panose="02020603020101020101" pitchFamily="18" charset="-127"/>
              <a:ea typeface="서울남산 장체BL" panose="0202060302010102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0779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3" name="그룹 2">
            <a:extLst>
              <a:ext uri="{FF2B5EF4-FFF2-40B4-BE49-F238E27FC236}">
                <a16:creationId xmlns:a16="http://schemas.microsoft.com/office/drawing/2014/main" id="{68EC6796-4B1B-4131-895D-E469F7E7D779}"/>
              </a:ext>
            </a:extLst>
          </p:cNvPr>
          <p:cNvGrpSpPr>
            <a:grpSpLocks/>
          </p:cNvGrpSpPr>
          <p:nvPr/>
        </p:nvGrpSpPr>
        <p:grpSpPr bwMode="auto">
          <a:xfrm>
            <a:off x="335492" y="309035"/>
            <a:ext cx="1922515" cy="680357"/>
            <a:chOff x="503041" y="462980"/>
            <a:chExt cx="4032448" cy="1713133"/>
          </a:xfrm>
        </p:grpSpPr>
        <p:grpSp>
          <p:nvGrpSpPr>
            <p:cNvPr id="10245" name="그룹 44">
              <a:extLst>
                <a:ext uri="{FF2B5EF4-FFF2-40B4-BE49-F238E27FC236}">
                  <a16:creationId xmlns:a16="http://schemas.microsoft.com/office/drawing/2014/main" id="{F38B8E45-369D-4AB5-A9B3-7033171F71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3041" y="462980"/>
              <a:ext cx="4032448" cy="906107"/>
              <a:chOff x="791072" y="643000"/>
              <a:chExt cx="3456384" cy="525781"/>
            </a:xfrm>
          </p:grpSpPr>
          <p:sp>
            <p:nvSpPr>
              <p:cNvPr id="49" name="직사각형 48">
                <a:extLst>
                  <a:ext uri="{FF2B5EF4-FFF2-40B4-BE49-F238E27FC236}">
                    <a16:creationId xmlns:a16="http://schemas.microsoft.com/office/drawing/2014/main" id="{DDAE2424-B63C-4016-97EB-E2D37C4ED7FB}"/>
                  </a:ext>
                </a:extLst>
              </p:cNvPr>
              <p:cNvSpPr/>
              <p:nvPr/>
            </p:nvSpPr>
            <p:spPr>
              <a:xfrm>
                <a:off x="791072" y="643000"/>
                <a:ext cx="3456384" cy="4683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/>
                  <a:ea typeface="굴림"/>
                  <a:cs typeface="+mn-cs"/>
                </a:endParaRPr>
              </a:p>
            </p:txBody>
          </p:sp>
          <p:sp>
            <p:nvSpPr>
              <p:cNvPr id="10248" name="TextBox 6">
                <a:extLst>
                  <a:ext uri="{FF2B5EF4-FFF2-40B4-BE49-F238E27FC236}">
                    <a16:creationId xmlns:a16="http://schemas.microsoft.com/office/drawing/2014/main" id="{F07820D3-9072-41F3-993E-A082C3112E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1072" y="674119"/>
                <a:ext cx="3456384" cy="4946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marL="0" marR="0" lvl="0" indent="0" algn="ctr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고린도전서강해</a:t>
                </a:r>
                <a:r>
                  <a:rPr kumimoji="1" lang="en-US" altLang="ko-K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(22)</a:t>
                </a:r>
                <a:endParaRPr kumimoji="1" lang="ko-KR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  <p:grpSp>
          <p:nvGrpSpPr>
            <p:cNvPr id="46" name="그룹 45">
              <a:extLst>
                <a:ext uri="{FF2B5EF4-FFF2-40B4-BE49-F238E27FC236}">
                  <a16:creationId xmlns:a16="http://schemas.microsoft.com/office/drawing/2014/main" id="{4F3C83F7-3E29-4343-B98D-9C0C772C7B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3041" y="1246138"/>
              <a:ext cx="4032447" cy="929975"/>
              <a:chOff x="791072" y="1098107"/>
              <a:chExt cx="3456384" cy="493939"/>
            </a:xfrm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grpSpPr>
          <p:sp>
            <p:nvSpPr>
              <p:cNvPr id="47" name="직사각형 46">
                <a:extLst>
                  <a:ext uri="{FF2B5EF4-FFF2-40B4-BE49-F238E27FC236}">
                    <a16:creationId xmlns:a16="http://schemas.microsoft.com/office/drawing/2014/main" id="{5E14E2B9-3C2B-41DE-87BB-F62C75EA0D9D}"/>
                  </a:ext>
                </a:extLst>
              </p:cNvPr>
              <p:cNvSpPr/>
              <p:nvPr/>
            </p:nvSpPr>
            <p:spPr>
              <a:xfrm>
                <a:off x="791072" y="1111052"/>
                <a:ext cx="3456384" cy="46805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/>
                  <a:ea typeface="굴림"/>
                  <a:cs typeface="+mn-cs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C44E71F-EB00-423D-8FB2-5BF8AEDD6454}"/>
                  </a:ext>
                </a:extLst>
              </p:cNvPr>
              <p:cNvSpPr txBox="1"/>
              <p:nvPr/>
            </p:nvSpPr>
            <p:spPr>
              <a:xfrm>
                <a:off x="791072" y="1098107"/>
                <a:ext cx="3456384" cy="493939"/>
              </a:xfrm>
              <a:prstGeom prst="rect">
                <a:avLst/>
              </a:prstGeom>
              <a:grpFill/>
            </p:spPr>
            <p:txBody>
              <a:bodyPr anchor="ctr">
                <a:spAutoFit/>
              </a:bodyPr>
              <a:lstStyle/>
              <a:p>
                <a:pPr marL="0" marR="0" lvl="0" indent="0" algn="ctr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1800" b="0" i="0" u="none" strike="noStrike" kern="1200" cap="none" spc="-1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고전</a:t>
                </a:r>
                <a:r>
                  <a:rPr kumimoji="1" lang="en-US" altLang="ko-KR" sz="1800" b="0" i="0" u="none" strike="noStrike" kern="1200" cap="none" spc="-1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14:20~40</a:t>
                </a:r>
                <a:endParaRPr kumimoji="1" lang="ko-KR" altLang="en-US" sz="1800" b="0" i="0" u="none" strike="noStrike" kern="1200" cap="none" spc="-1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</p:grpSp>
      <p:sp>
        <p:nvSpPr>
          <p:cNvPr id="9" name="TextBox 5">
            <a:extLst>
              <a:ext uri="{FF2B5EF4-FFF2-40B4-BE49-F238E27FC236}">
                <a16:creationId xmlns:a16="http://schemas.microsoft.com/office/drawing/2014/main" id="{9BD39BA6-AB21-49E5-BAC7-3C6EB68D5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91" y="1279120"/>
            <a:ext cx="11290451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42950" indent="-74295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37226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41798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46370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50942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marL="742950" marR="0" lvl="0" indent="-742950" algn="l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(26)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그러면 형제들아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,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그것이 무엇이냐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?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너희가 함께 모일 때에 각 사람은 그가 찬송시도 가지고 있으며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,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그가 가르침도 가지고 있으며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,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그가 계시도 가지고 있으며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,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그가 방언도 가지고 있으며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,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그가 통역함도 가지고 있다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.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모든 것은 세움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(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건축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)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을 위하여 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[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계속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]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있게 되게 하고 있어라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.</a:t>
            </a:r>
          </a:p>
          <a:p>
            <a:pPr marL="742950" marR="0" lvl="0" indent="-742950" algn="l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(27)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만일 누가 방언으로 발언하려면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,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둘 아래 혹은 가장 많으면 세 사람이 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[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계속 발언하고 있어라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.]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그리고 순서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(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차례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)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를 따라서 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[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계속 발언하고 있어라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.]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그리고 한 사람은 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[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계속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]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통역하고 있어라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602037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3" name="그룹 2">
            <a:extLst>
              <a:ext uri="{FF2B5EF4-FFF2-40B4-BE49-F238E27FC236}">
                <a16:creationId xmlns:a16="http://schemas.microsoft.com/office/drawing/2014/main" id="{68EC6796-4B1B-4131-895D-E469F7E7D779}"/>
              </a:ext>
            </a:extLst>
          </p:cNvPr>
          <p:cNvGrpSpPr>
            <a:grpSpLocks/>
          </p:cNvGrpSpPr>
          <p:nvPr/>
        </p:nvGrpSpPr>
        <p:grpSpPr bwMode="auto">
          <a:xfrm>
            <a:off x="335492" y="309035"/>
            <a:ext cx="1922515" cy="680358"/>
            <a:chOff x="503041" y="462980"/>
            <a:chExt cx="4032448" cy="1713136"/>
          </a:xfrm>
        </p:grpSpPr>
        <p:grpSp>
          <p:nvGrpSpPr>
            <p:cNvPr id="10245" name="그룹 44">
              <a:extLst>
                <a:ext uri="{FF2B5EF4-FFF2-40B4-BE49-F238E27FC236}">
                  <a16:creationId xmlns:a16="http://schemas.microsoft.com/office/drawing/2014/main" id="{F38B8E45-369D-4AB5-A9B3-7033171F71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3041" y="462980"/>
              <a:ext cx="4032448" cy="906107"/>
              <a:chOff x="791072" y="643000"/>
              <a:chExt cx="3456384" cy="525781"/>
            </a:xfrm>
          </p:grpSpPr>
          <p:sp>
            <p:nvSpPr>
              <p:cNvPr id="49" name="직사각형 48">
                <a:extLst>
                  <a:ext uri="{FF2B5EF4-FFF2-40B4-BE49-F238E27FC236}">
                    <a16:creationId xmlns:a16="http://schemas.microsoft.com/office/drawing/2014/main" id="{DDAE2424-B63C-4016-97EB-E2D37C4ED7FB}"/>
                  </a:ext>
                </a:extLst>
              </p:cNvPr>
              <p:cNvSpPr/>
              <p:nvPr/>
            </p:nvSpPr>
            <p:spPr>
              <a:xfrm>
                <a:off x="791072" y="643000"/>
                <a:ext cx="3456384" cy="4683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/>
                  <a:ea typeface="굴림"/>
                  <a:cs typeface="+mn-cs"/>
                </a:endParaRPr>
              </a:p>
            </p:txBody>
          </p:sp>
          <p:sp>
            <p:nvSpPr>
              <p:cNvPr id="10248" name="TextBox 6">
                <a:extLst>
                  <a:ext uri="{FF2B5EF4-FFF2-40B4-BE49-F238E27FC236}">
                    <a16:creationId xmlns:a16="http://schemas.microsoft.com/office/drawing/2014/main" id="{F07820D3-9072-41F3-993E-A082C3112E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1072" y="674119"/>
                <a:ext cx="3456384" cy="4946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marL="0" marR="0" lvl="0" indent="0" algn="ctr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고린도전서강해</a:t>
                </a:r>
                <a:r>
                  <a:rPr kumimoji="1" lang="en-US" altLang="ko-K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(22)</a:t>
                </a:r>
                <a:endParaRPr kumimoji="1" lang="ko-KR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  <p:grpSp>
          <p:nvGrpSpPr>
            <p:cNvPr id="46" name="그룹 45">
              <a:extLst>
                <a:ext uri="{FF2B5EF4-FFF2-40B4-BE49-F238E27FC236}">
                  <a16:creationId xmlns:a16="http://schemas.microsoft.com/office/drawing/2014/main" id="{4F3C83F7-3E29-4343-B98D-9C0C772C7B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3041" y="1246139"/>
              <a:ext cx="4032447" cy="929977"/>
              <a:chOff x="791072" y="1098107"/>
              <a:chExt cx="3456384" cy="493940"/>
            </a:xfrm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grpSpPr>
          <p:sp>
            <p:nvSpPr>
              <p:cNvPr id="47" name="직사각형 46">
                <a:extLst>
                  <a:ext uri="{FF2B5EF4-FFF2-40B4-BE49-F238E27FC236}">
                    <a16:creationId xmlns:a16="http://schemas.microsoft.com/office/drawing/2014/main" id="{5E14E2B9-3C2B-41DE-87BB-F62C75EA0D9D}"/>
                  </a:ext>
                </a:extLst>
              </p:cNvPr>
              <p:cNvSpPr/>
              <p:nvPr/>
            </p:nvSpPr>
            <p:spPr>
              <a:xfrm>
                <a:off x="791072" y="1111052"/>
                <a:ext cx="3456384" cy="46805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/>
                  <a:ea typeface="굴림"/>
                  <a:cs typeface="+mn-cs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C44E71F-EB00-423D-8FB2-5BF8AEDD6454}"/>
                  </a:ext>
                </a:extLst>
              </p:cNvPr>
              <p:cNvSpPr txBox="1"/>
              <p:nvPr/>
            </p:nvSpPr>
            <p:spPr>
              <a:xfrm>
                <a:off x="791072" y="1098107"/>
                <a:ext cx="3456384" cy="493940"/>
              </a:xfrm>
              <a:prstGeom prst="rect">
                <a:avLst/>
              </a:prstGeom>
              <a:grpFill/>
            </p:spPr>
            <p:txBody>
              <a:bodyPr anchor="ctr">
                <a:spAutoFit/>
              </a:bodyPr>
              <a:lstStyle/>
              <a:p>
                <a:pPr marL="0" marR="0" lvl="0" indent="0" algn="ctr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1800" b="0" i="0" u="none" strike="noStrike" kern="1200" cap="none" spc="-1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고전</a:t>
                </a:r>
                <a:r>
                  <a:rPr kumimoji="1" lang="en-US" altLang="ko-KR" sz="1800" b="0" i="0" u="none" strike="noStrike" kern="1200" cap="none" spc="-1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14:20~40</a:t>
                </a:r>
                <a:endParaRPr kumimoji="1" lang="ko-KR" altLang="en-US" sz="1800" b="0" i="0" u="none" strike="noStrike" kern="1200" cap="none" spc="-1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</p:grpSp>
      <p:sp>
        <p:nvSpPr>
          <p:cNvPr id="9" name="TextBox 5">
            <a:extLst>
              <a:ext uri="{FF2B5EF4-FFF2-40B4-BE49-F238E27FC236}">
                <a16:creationId xmlns:a16="http://schemas.microsoft.com/office/drawing/2014/main" id="{9BD39BA6-AB21-49E5-BAC7-3C6EB68D5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92" y="1279120"/>
            <a:ext cx="11094508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42950" indent="-74295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37226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41798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46370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50942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marL="742950" marR="0" lvl="0" indent="-742950" algn="l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(28)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그런데 만일 통역자가 없으면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,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그는 교회 안에서는 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[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계속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]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잠잠하고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(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침묵하고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)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있어라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.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그렇지만 자기 자신에게 그리고 하나님에게 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[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계속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]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발언하고 있어라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.</a:t>
            </a:r>
          </a:p>
          <a:p>
            <a:pPr marL="742950" marR="0" lvl="0" indent="-742950" algn="l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(29)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그런데 예언하는 자들은 둘이나 혹은 셋이 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[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계속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]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발언하고 있어라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.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그리고 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[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같은 종류의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]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다른 이들은 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[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계속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]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분별하고 있어라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.</a:t>
            </a:r>
          </a:p>
          <a:p>
            <a:pPr marL="742950" marR="0" lvl="0" indent="-742950" algn="l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(30)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그런데 만일 곁에 앉아있는 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[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같은 종류의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]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다른 이에게 그것이 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[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계속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]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계시되면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,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첫 번째의 사람은 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[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계속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]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잠잠하고 있어라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.</a:t>
            </a:r>
          </a:p>
          <a:p>
            <a:pPr marL="742950" marR="0" lvl="0" indent="-742950" algn="l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서울남산 장체BL" panose="02020603020101020101" pitchFamily="18" charset="-127"/>
              <a:ea typeface="서울남산 장체BL" panose="0202060302010102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7353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3" name="그룹 2">
            <a:extLst>
              <a:ext uri="{FF2B5EF4-FFF2-40B4-BE49-F238E27FC236}">
                <a16:creationId xmlns:a16="http://schemas.microsoft.com/office/drawing/2014/main" id="{68EC6796-4B1B-4131-895D-E469F7E7D779}"/>
              </a:ext>
            </a:extLst>
          </p:cNvPr>
          <p:cNvGrpSpPr>
            <a:grpSpLocks/>
          </p:cNvGrpSpPr>
          <p:nvPr/>
        </p:nvGrpSpPr>
        <p:grpSpPr bwMode="auto">
          <a:xfrm>
            <a:off x="335492" y="309035"/>
            <a:ext cx="1922515" cy="680357"/>
            <a:chOff x="503041" y="462980"/>
            <a:chExt cx="4032448" cy="1713133"/>
          </a:xfrm>
        </p:grpSpPr>
        <p:grpSp>
          <p:nvGrpSpPr>
            <p:cNvPr id="10245" name="그룹 44">
              <a:extLst>
                <a:ext uri="{FF2B5EF4-FFF2-40B4-BE49-F238E27FC236}">
                  <a16:creationId xmlns:a16="http://schemas.microsoft.com/office/drawing/2014/main" id="{F38B8E45-369D-4AB5-A9B3-7033171F71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3041" y="462980"/>
              <a:ext cx="4032448" cy="906107"/>
              <a:chOff x="791072" y="643000"/>
              <a:chExt cx="3456384" cy="525781"/>
            </a:xfrm>
          </p:grpSpPr>
          <p:sp>
            <p:nvSpPr>
              <p:cNvPr id="49" name="직사각형 48">
                <a:extLst>
                  <a:ext uri="{FF2B5EF4-FFF2-40B4-BE49-F238E27FC236}">
                    <a16:creationId xmlns:a16="http://schemas.microsoft.com/office/drawing/2014/main" id="{DDAE2424-B63C-4016-97EB-E2D37C4ED7FB}"/>
                  </a:ext>
                </a:extLst>
              </p:cNvPr>
              <p:cNvSpPr/>
              <p:nvPr/>
            </p:nvSpPr>
            <p:spPr>
              <a:xfrm>
                <a:off x="791072" y="643000"/>
                <a:ext cx="3456384" cy="4683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/>
                  <a:ea typeface="굴림"/>
                  <a:cs typeface="+mn-cs"/>
                </a:endParaRPr>
              </a:p>
            </p:txBody>
          </p:sp>
          <p:sp>
            <p:nvSpPr>
              <p:cNvPr id="10248" name="TextBox 6">
                <a:extLst>
                  <a:ext uri="{FF2B5EF4-FFF2-40B4-BE49-F238E27FC236}">
                    <a16:creationId xmlns:a16="http://schemas.microsoft.com/office/drawing/2014/main" id="{F07820D3-9072-41F3-993E-A082C3112E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1072" y="674119"/>
                <a:ext cx="3456384" cy="4946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marL="0" marR="0" lvl="0" indent="0" algn="ctr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고린도전서강해</a:t>
                </a:r>
                <a:r>
                  <a:rPr kumimoji="1" lang="en-US" altLang="ko-K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(22)</a:t>
                </a:r>
                <a:endParaRPr kumimoji="1" lang="ko-KR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  <p:grpSp>
          <p:nvGrpSpPr>
            <p:cNvPr id="46" name="그룹 45">
              <a:extLst>
                <a:ext uri="{FF2B5EF4-FFF2-40B4-BE49-F238E27FC236}">
                  <a16:creationId xmlns:a16="http://schemas.microsoft.com/office/drawing/2014/main" id="{4F3C83F7-3E29-4343-B98D-9C0C772C7B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3041" y="1246138"/>
              <a:ext cx="4032447" cy="929975"/>
              <a:chOff x="791072" y="1098107"/>
              <a:chExt cx="3456384" cy="493939"/>
            </a:xfrm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grpSpPr>
          <p:sp>
            <p:nvSpPr>
              <p:cNvPr id="47" name="직사각형 46">
                <a:extLst>
                  <a:ext uri="{FF2B5EF4-FFF2-40B4-BE49-F238E27FC236}">
                    <a16:creationId xmlns:a16="http://schemas.microsoft.com/office/drawing/2014/main" id="{5E14E2B9-3C2B-41DE-87BB-F62C75EA0D9D}"/>
                  </a:ext>
                </a:extLst>
              </p:cNvPr>
              <p:cNvSpPr/>
              <p:nvPr/>
            </p:nvSpPr>
            <p:spPr>
              <a:xfrm>
                <a:off x="791072" y="1111052"/>
                <a:ext cx="3456384" cy="46805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/>
                  <a:ea typeface="굴림"/>
                  <a:cs typeface="+mn-cs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C44E71F-EB00-423D-8FB2-5BF8AEDD6454}"/>
                  </a:ext>
                </a:extLst>
              </p:cNvPr>
              <p:cNvSpPr txBox="1"/>
              <p:nvPr/>
            </p:nvSpPr>
            <p:spPr>
              <a:xfrm>
                <a:off x="791072" y="1098107"/>
                <a:ext cx="3456384" cy="493939"/>
              </a:xfrm>
              <a:prstGeom prst="rect">
                <a:avLst/>
              </a:prstGeom>
              <a:grpFill/>
            </p:spPr>
            <p:txBody>
              <a:bodyPr anchor="ctr">
                <a:spAutoFit/>
              </a:bodyPr>
              <a:lstStyle/>
              <a:p>
                <a:pPr marL="0" marR="0" lvl="0" indent="0" algn="ctr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1800" b="0" i="0" u="none" strike="noStrike" kern="1200" cap="none" spc="-1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고전</a:t>
                </a:r>
                <a:r>
                  <a:rPr kumimoji="1" lang="en-US" altLang="ko-KR" sz="1800" b="0" i="0" u="none" strike="noStrike" kern="1200" cap="none" spc="-1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14:20~40</a:t>
                </a:r>
                <a:endParaRPr kumimoji="1" lang="ko-KR" altLang="en-US" sz="1800" b="0" i="0" u="none" strike="noStrike" kern="1200" cap="none" spc="-1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</p:grpSp>
      <p:sp>
        <p:nvSpPr>
          <p:cNvPr id="9" name="TextBox 5">
            <a:extLst>
              <a:ext uri="{FF2B5EF4-FFF2-40B4-BE49-F238E27FC236}">
                <a16:creationId xmlns:a16="http://schemas.microsoft.com/office/drawing/2014/main" id="{9BD39BA6-AB21-49E5-BAC7-3C6EB68D5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92" y="1279120"/>
            <a:ext cx="11094508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42950" indent="-74295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37226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41798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46370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50942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fontAlgn="base">
              <a:defRPr/>
            </a:pP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(31)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왜냐하면 너희는 모든 사람들이 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[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계속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]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배우게 하기 위하여 그리고 모든 사람들이 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[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계속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]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권면을 받게 하기 위하여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,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모든 사람들이 한 </a:t>
            </a:r>
            <a:r>
              <a:rPr kumimoji="1" lang="ko-KR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사람씩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 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[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계속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]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예언하는 것을 할 수 있기 때문이다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.</a:t>
            </a:r>
          </a:p>
          <a:p>
            <a:pPr fontAlgn="base">
              <a:defRPr/>
            </a:pP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(32)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그리고 예언하는 자들의 영들은 예언하는 자들에게 복종을 받는다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.</a:t>
            </a:r>
          </a:p>
          <a:p>
            <a:pPr fontAlgn="base">
              <a:defRPr/>
            </a:pP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(33)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왜냐하면 하나님은 무질서의 하나님이 아니며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,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오히려 화평의 하나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8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님이시기 때문이다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.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모든 성도들의 교회들 </a:t>
            </a:r>
            <a:r>
              <a:rPr kumimoji="1" lang="ko-KR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안에서처럼</a:t>
            </a: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서울남산 장체BL" panose="02020603020101020101" pitchFamily="18" charset="-127"/>
              <a:ea typeface="서울남산 장체BL" panose="02020603020101020101" pitchFamily="18" charset="-127"/>
              <a:cs typeface="+mn-cs"/>
            </a:endParaRPr>
          </a:p>
          <a:p>
            <a:pPr fontAlgn="base">
              <a:defRPr/>
            </a:pPr>
            <a:endParaRPr kumimoji="1" lang="en-US" altLang="ko-KR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서울남산 장체BL" panose="02020603020101020101" pitchFamily="18" charset="-127"/>
              <a:ea typeface="서울남산 장체BL" panose="0202060302010102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84022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3" name="그룹 2">
            <a:extLst>
              <a:ext uri="{FF2B5EF4-FFF2-40B4-BE49-F238E27FC236}">
                <a16:creationId xmlns:a16="http://schemas.microsoft.com/office/drawing/2014/main" id="{68EC6796-4B1B-4131-895D-E469F7E7D779}"/>
              </a:ext>
            </a:extLst>
          </p:cNvPr>
          <p:cNvGrpSpPr>
            <a:grpSpLocks/>
          </p:cNvGrpSpPr>
          <p:nvPr/>
        </p:nvGrpSpPr>
        <p:grpSpPr bwMode="auto">
          <a:xfrm>
            <a:off x="335492" y="309035"/>
            <a:ext cx="1922515" cy="680357"/>
            <a:chOff x="503041" y="462980"/>
            <a:chExt cx="4032448" cy="1713133"/>
          </a:xfrm>
        </p:grpSpPr>
        <p:grpSp>
          <p:nvGrpSpPr>
            <p:cNvPr id="10245" name="그룹 44">
              <a:extLst>
                <a:ext uri="{FF2B5EF4-FFF2-40B4-BE49-F238E27FC236}">
                  <a16:creationId xmlns:a16="http://schemas.microsoft.com/office/drawing/2014/main" id="{F38B8E45-369D-4AB5-A9B3-7033171F71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3041" y="462980"/>
              <a:ext cx="4032448" cy="906107"/>
              <a:chOff x="791072" y="643000"/>
              <a:chExt cx="3456384" cy="525781"/>
            </a:xfrm>
          </p:grpSpPr>
          <p:sp>
            <p:nvSpPr>
              <p:cNvPr id="49" name="직사각형 48">
                <a:extLst>
                  <a:ext uri="{FF2B5EF4-FFF2-40B4-BE49-F238E27FC236}">
                    <a16:creationId xmlns:a16="http://schemas.microsoft.com/office/drawing/2014/main" id="{DDAE2424-B63C-4016-97EB-E2D37C4ED7FB}"/>
                  </a:ext>
                </a:extLst>
              </p:cNvPr>
              <p:cNvSpPr/>
              <p:nvPr/>
            </p:nvSpPr>
            <p:spPr>
              <a:xfrm>
                <a:off x="791072" y="643000"/>
                <a:ext cx="3456384" cy="4683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/>
                  <a:ea typeface="굴림"/>
                  <a:cs typeface="+mn-cs"/>
                </a:endParaRPr>
              </a:p>
            </p:txBody>
          </p:sp>
          <p:sp>
            <p:nvSpPr>
              <p:cNvPr id="10248" name="TextBox 6">
                <a:extLst>
                  <a:ext uri="{FF2B5EF4-FFF2-40B4-BE49-F238E27FC236}">
                    <a16:creationId xmlns:a16="http://schemas.microsoft.com/office/drawing/2014/main" id="{F07820D3-9072-41F3-993E-A082C3112E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1072" y="674119"/>
                <a:ext cx="3456384" cy="4946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marL="0" marR="0" lvl="0" indent="0" algn="ctr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고린도전서강해</a:t>
                </a:r>
                <a:r>
                  <a:rPr kumimoji="1" lang="en-US" altLang="ko-K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(22)</a:t>
                </a:r>
                <a:endParaRPr kumimoji="1" lang="ko-KR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  <p:grpSp>
          <p:nvGrpSpPr>
            <p:cNvPr id="46" name="그룹 45">
              <a:extLst>
                <a:ext uri="{FF2B5EF4-FFF2-40B4-BE49-F238E27FC236}">
                  <a16:creationId xmlns:a16="http://schemas.microsoft.com/office/drawing/2014/main" id="{4F3C83F7-3E29-4343-B98D-9C0C772C7B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3041" y="1246138"/>
              <a:ext cx="4032447" cy="929975"/>
              <a:chOff x="791072" y="1098107"/>
              <a:chExt cx="3456384" cy="493939"/>
            </a:xfrm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grpSpPr>
          <p:sp>
            <p:nvSpPr>
              <p:cNvPr id="47" name="직사각형 46">
                <a:extLst>
                  <a:ext uri="{FF2B5EF4-FFF2-40B4-BE49-F238E27FC236}">
                    <a16:creationId xmlns:a16="http://schemas.microsoft.com/office/drawing/2014/main" id="{5E14E2B9-3C2B-41DE-87BB-F62C75EA0D9D}"/>
                  </a:ext>
                </a:extLst>
              </p:cNvPr>
              <p:cNvSpPr/>
              <p:nvPr/>
            </p:nvSpPr>
            <p:spPr>
              <a:xfrm>
                <a:off x="791072" y="1111052"/>
                <a:ext cx="3456384" cy="46805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/>
                  <a:ea typeface="굴림"/>
                  <a:cs typeface="+mn-cs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C44E71F-EB00-423D-8FB2-5BF8AEDD6454}"/>
                  </a:ext>
                </a:extLst>
              </p:cNvPr>
              <p:cNvSpPr txBox="1"/>
              <p:nvPr/>
            </p:nvSpPr>
            <p:spPr>
              <a:xfrm>
                <a:off x="791072" y="1098107"/>
                <a:ext cx="3456384" cy="493939"/>
              </a:xfrm>
              <a:prstGeom prst="rect">
                <a:avLst/>
              </a:prstGeom>
              <a:grpFill/>
            </p:spPr>
            <p:txBody>
              <a:bodyPr anchor="ctr">
                <a:spAutoFit/>
              </a:bodyPr>
              <a:lstStyle/>
              <a:p>
                <a:pPr marL="0" marR="0" lvl="0" indent="0" algn="ctr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1800" b="0" i="0" u="none" strike="noStrike" kern="1200" cap="none" spc="-1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고전</a:t>
                </a:r>
                <a:r>
                  <a:rPr kumimoji="1" lang="en-US" altLang="ko-KR" sz="1800" b="0" i="0" u="none" strike="noStrike" kern="1200" cap="none" spc="-1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14:20~40</a:t>
                </a:r>
                <a:endParaRPr kumimoji="1" lang="ko-KR" altLang="en-US" sz="1800" b="0" i="0" u="none" strike="noStrike" kern="1200" cap="none" spc="-1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</p:grpSp>
      <p:sp>
        <p:nvSpPr>
          <p:cNvPr id="9" name="TextBox 5">
            <a:extLst>
              <a:ext uri="{FF2B5EF4-FFF2-40B4-BE49-F238E27FC236}">
                <a16:creationId xmlns:a16="http://schemas.microsoft.com/office/drawing/2014/main" id="{9BD39BA6-AB21-49E5-BAC7-3C6EB68D5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92" y="1279120"/>
            <a:ext cx="11094508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42950" indent="-74295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37226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41798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46370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5094288" indent="-1436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marL="742950" marR="0" lvl="0" indent="-742950" algn="l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(33)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왜냐하면 하나님은 무질서의 하나님이 아니며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,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오히려 화평의 하나님이시기 때문이다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.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모든 성도들의 교회들 </a:t>
            </a:r>
            <a:r>
              <a:rPr kumimoji="1" lang="ko-KR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안에서처럼</a:t>
            </a: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서울남산 장체BL" panose="02020603020101020101" pitchFamily="18" charset="-127"/>
              <a:ea typeface="서울남산 장체BL" panose="02020603020101020101" pitchFamily="18" charset="-127"/>
              <a:cs typeface="+mn-cs"/>
            </a:endParaRPr>
          </a:p>
          <a:p>
            <a:pPr marL="742950" marR="0" lvl="0" indent="-742950" algn="l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(34)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여자들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(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여인들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)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은 교회들 안에서 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[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계속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]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잠잠하고 있어라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.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왜냐하면 그녀들에게 발언하고 있는 것이 허락되지 않고 있기 때문이다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.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율법도 역시 말하고 있는 것같이 오히려 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[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계속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] 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복종하게 되고 있어라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서울남산 장체BL" panose="02020603020101020101" pitchFamily="18" charset="-127"/>
                <a:ea typeface="서울남산 장체BL" panose="02020603020101020101" pitchFamily="18" charset="-127"/>
                <a:cs typeface="+mn-cs"/>
              </a:rPr>
              <a:t>.</a:t>
            </a:r>
          </a:p>
          <a:p>
            <a:pPr marL="742950" marR="0" lvl="0" indent="-742950" algn="l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서울남산 장체BL" panose="02020603020101020101" pitchFamily="18" charset="-127"/>
              <a:ea typeface="서울남산 장체BL" panose="0202060302010102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85519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8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4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6328</TotalTime>
  <Words>1451</Words>
  <Application>Microsoft Office PowerPoint</Application>
  <PresentationFormat>와이드스크린</PresentationFormat>
  <Paragraphs>106</Paragraphs>
  <Slides>22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22</vt:i4>
      </vt:variant>
    </vt:vector>
  </HeadingPairs>
  <TitlesOfParts>
    <vt:vector size="35" baseType="lpstr">
      <vt:lpstr>HY울릉도B</vt:lpstr>
      <vt:lpstr>굴림</vt:lpstr>
      <vt:lpstr>나눔바른고딕</vt:lpstr>
      <vt:lpstr>남양주고딕EB</vt:lpstr>
      <vt:lpstr>맑은 고딕</vt:lpstr>
      <vt:lpstr>서울남산 장체BL</vt:lpstr>
      <vt:lpstr>제주고딕</vt:lpstr>
      <vt:lpstr>헬스셋 조릿대 Std</vt:lpstr>
      <vt:lpstr>Arial</vt:lpstr>
      <vt:lpstr>Times New Roman</vt:lpstr>
      <vt:lpstr>1_Office 테마</vt:lpstr>
      <vt:lpstr>18_기본 디자인</vt:lpstr>
      <vt:lpstr>14_기본 디자인</vt:lpstr>
      <vt:lpstr>수요기도회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정 병진</dc:creator>
  <cp:lastModifiedBy>정 병진</cp:lastModifiedBy>
  <cp:revision>203</cp:revision>
  <cp:lastPrinted>2020-06-23T15:50:44Z</cp:lastPrinted>
  <dcterms:created xsi:type="dcterms:W3CDTF">2020-03-24T07:24:09Z</dcterms:created>
  <dcterms:modified xsi:type="dcterms:W3CDTF">2021-09-29T04:56:50Z</dcterms:modified>
</cp:coreProperties>
</file>