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handoutMasterIdLst>
    <p:handoutMasterId r:id="rId20"/>
  </p:handoutMasterIdLst>
  <p:sldIdLst>
    <p:sldId id="1276" r:id="rId4"/>
    <p:sldId id="1190" r:id="rId5"/>
    <p:sldId id="1199" r:id="rId6"/>
    <p:sldId id="1200" r:id="rId7"/>
    <p:sldId id="1265" r:id="rId8"/>
    <p:sldId id="1266" r:id="rId9"/>
    <p:sldId id="1279" r:id="rId10"/>
    <p:sldId id="1189" r:id="rId11"/>
    <p:sldId id="1055" r:id="rId12"/>
    <p:sldId id="1063" r:id="rId13"/>
    <p:sldId id="1220" r:id="rId14"/>
    <p:sldId id="1282" r:id="rId15"/>
    <p:sldId id="1057" r:id="rId16"/>
    <p:sldId id="1058" r:id="rId17"/>
    <p:sldId id="1150" r:id="rId18"/>
    <p:sldId id="1275" r:id="rId19"/>
  </p:sldIdLst>
  <p:sldSz cx="12192000" cy="6858000"/>
  <p:notesSz cx="6884988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89708"/>
    <a:srgbClr val="EA8516"/>
    <a:srgbClr val="FF6600"/>
    <a:srgbClr val="94C2BF"/>
    <a:srgbClr val="66FF66"/>
    <a:srgbClr val="4CC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29" autoAdjust="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267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20657933-5F08-4E43-8CE5-AD3BA8C7845C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2674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DDD06AEE-DF5E-4401-B855-3F47B80B6C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285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8427AD-FA73-45A3-93AF-3512ADF4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056D-38DF-4557-88B8-6C9ADC606D9B}" type="datetimeFigureOut">
              <a:rPr lang="ko-KR" altLang="en-US"/>
              <a:pPr>
                <a:defRPr/>
              </a:pPr>
              <a:t>2022-01-05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E078E-F406-4A66-B5E6-7051EF742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53FA60-DC5B-4270-916C-44BB2452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89445-D0CD-4B8E-964E-02762C7C43A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9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555C37-4C72-409B-910A-8C1F5099D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AAD2-58DB-4D65-AB9C-994901D7CDC5}" type="datetimeFigureOut">
              <a:rPr lang="ko-KR" altLang="en-US"/>
              <a:pPr>
                <a:defRPr/>
              </a:pPr>
              <a:t>2022-01-05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2488B7-6998-4D46-B048-C5B6F0C0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495656-CC92-4645-95E1-C19548B3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B2A3-4139-428B-98F9-044E39ED78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203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E6B7ADB-37B0-4988-90E5-A7AC226D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5DB-E849-4587-A251-9F9792C12D19}" type="datetimeFigureOut">
              <a:rPr lang="ko-KR" altLang="en-US"/>
              <a:pPr>
                <a:defRPr/>
              </a:pPr>
              <a:t>2022-01-05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3743D3-AF61-4082-A058-D0C69FFA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DDA8E-A441-4280-8F23-3DBD6569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D212-5CED-4BE7-82DB-2360624A25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152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3764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4823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4277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385875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08391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4348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35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614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2649A8-FE62-41B7-9009-A20B2146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2CA3-6D87-45E6-9E21-B510FF83F627}" type="datetimeFigureOut">
              <a:rPr lang="ko-KR" altLang="en-US"/>
              <a:pPr>
                <a:defRPr/>
              </a:pPr>
              <a:t>2022-01-05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5715D7-4050-47A2-96BC-C7B3FF34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61C772-D2B9-441B-9FB9-E8D402FB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34987-B756-466D-816D-9B64C53E2C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31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1529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6824105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05588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4154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45791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23" indent="0">
              <a:buNone/>
              <a:defRPr sz="2000"/>
            </a:lvl2pPr>
            <a:lvl3pPr marL="914446" indent="0">
              <a:buNone/>
              <a:defRPr sz="1800"/>
            </a:lvl3pPr>
            <a:lvl4pPr marL="1371669" indent="0">
              <a:buNone/>
              <a:defRPr sz="1600"/>
            </a:lvl4pPr>
            <a:lvl5pPr marL="1828891" indent="0">
              <a:buNone/>
              <a:defRPr sz="1600"/>
            </a:lvl5pPr>
            <a:lvl6pPr marL="2286114" indent="0">
              <a:buNone/>
              <a:defRPr sz="1600"/>
            </a:lvl6pPr>
            <a:lvl7pPr marL="2743337" indent="0">
              <a:buNone/>
              <a:defRPr sz="1600"/>
            </a:lvl7pPr>
            <a:lvl8pPr marL="3200560" indent="0">
              <a:buNone/>
              <a:defRPr sz="1600"/>
            </a:lvl8pPr>
            <a:lvl9pPr marL="3657783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5322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611411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872674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786988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24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A120A8E-CE53-4262-85A2-F33A690A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DA5B-81A4-4C60-BBF1-3A9950A2D720}" type="datetimeFigureOut">
              <a:rPr lang="ko-KR" altLang="en-US"/>
              <a:pPr>
                <a:defRPr/>
              </a:pPr>
              <a:t>2022-01-05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DA8905-72AA-4308-A7F7-EE3DB92C5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3B8CA0-FDCA-44EE-9E6C-CC4DB435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8A0-CDBB-414A-AC7B-04BA8B4854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26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282262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4219344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849417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131417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44206293-1586-4A22-B467-8C1F33B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E8DF-7AF8-478D-A10D-B10996AFCAAA}" type="datetimeFigureOut">
              <a:rPr lang="ko-KR" altLang="en-US"/>
              <a:pPr>
                <a:defRPr/>
              </a:pPr>
              <a:t>2022-01-05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E0994CB1-5D1D-4638-84A3-B8433431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A1EEE44-5F72-4448-94C2-D082BBBA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26FC-3A7C-4905-AD41-2D9C7342F1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38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4618886-BB95-4C8F-B437-015E43F3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D22C-6041-4E0D-8CFE-342B93BA072D}" type="datetimeFigureOut">
              <a:rPr lang="ko-KR" altLang="en-US"/>
              <a:pPr>
                <a:defRPr/>
              </a:pPr>
              <a:t>2022-01-05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B2435EC6-804D-4E26-9CBD-5E70FB9E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2D84C361-95B0-4708-9B28-7F914618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4BCA-AF56-4141-AB05-9D30A20EBF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2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FE151A2A-FCE5-4983-9636-8ED19B8C9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D074C-AD61-42AD-986B-3F38B863BADD}" type="datetimeFigureOut">
              <a:rPr lang="ko-KR" altLang="en-US"/>
              <a:pPr>
                <a:defRPr/>
              </a:pPr>
              <a:t>2022-01-05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C6308AC3-28FB-4ACA-8E37-B628AE98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7C6E2D2-056A-4157-BEBE-2BA01AB54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926F-CCE2-4A58-B850-F5AF1FEC61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71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7FDB4259-DFCD-4182-9F06-B4040ACA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F746-EAD6-489B-8A17-D67A5C74AEA7}" type="datetimeFigureOut">
              <a:rPr lang="ko-KR" altLang="en-US"/>
              <a:pPr>
                <a:defRPr/>
              </a:pPr>
              <a:t>2022-01-05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B775F743-89AA-427C-B6FE-DEE40B21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8BCB7CBB-D07D-4ADD-9F17-5FE31FEC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EDDA-C96B-4F18-84BA-23C24CF8C6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2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1D0AD108-4645-41AB-B8D8-06AB3F4C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875F-9595-4D3A-BF77-9EE0F6EC853F}" type="datetimeFigureOut">
              <a:rPr lang="ko-KR" altLang="en-US"/>
              <a:pPr>
                <a:defRPr/>
              </a:pPr>
              <a:t>2022-01-05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32852E40-048A-43C5-B326-59956D5E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644FBD7E-A19A-4E5F-8710-A90663AE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0C2C4-3169-44B9-829D-E0F2748A84C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17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10BAC57-183E-44F3-BD3F-5E23A43B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E76-A187-431B-9BF0-0D83DF5A2CCA}" type="datetimeFigureOut">
              <a:rPr lang="ko-KR" altLang="en-US"/>
              <a:pPr>
                <a:defRPr/>
              </a:pPr>
              <a:t>2022-01-05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6132AD73-4034-44A5-9B77-440C5C2F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70C665AF-5C33-490A-A651-E4B0E773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5101-AF44-49BB-8A24-05D6B86355B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281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>
            <a:extLst>
              <a:ext uri="{FF2B5EF4-FFF2-40B4-BE49-F238E27FC236}">
                <a16:creationId xmlns:a16="http://schemas.microsoft.com/office/drawing/2014/main" id="{4E9F870C-5964-4359-8F5A-0EA181838CE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>
            <a:extLst>
              <a:ext uri="{FF2B5EF4-FFF2-40B4-BE49-F238E27FC236}">
                <a16:creationId xmlns:a16="http://schemas.microsoft.com/office/drawing/2014/main" id="{EC2165BE-BC1A-4B26-9C9E-262813271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99616FF-63DD-487A-BB6E-EE55F576F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EF8EE5D-F4F7-4898-9859-AD660EBF81F5}" type="datetimeFigureOut">
              <a:rPr lang="ko-KR" altLang="en-US"/>
              <a:pPr>
                <a:defRPr/>
              </a:pPr>
              <a:t>2022-01-05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79084F-AF84-4759-9DA3-7609C22A4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7BA182-C0FD-4556-8ED3-E0541E24F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mtClean="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CEEC65A3-8089-4998-B3BA-EFCB1A0D28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8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 userDrawn="1"/>
        </p:nvSpPr>
        <p:spPr bwMode="auto">
          <a:xfrm>
            <a:off x="239185" y="6359526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0C878BCB-A998-412A-B6DF-5B19ED21DD8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4401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239184" y="6359525"/>
            <a:ext cx="8098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995D481-E4C8-4521-9502-F1CC666EEACC}" type="slidenum">
              <a:rPr kumimoji="1" lang="en-US" altLang="ko-KR" sz="20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kumimoji="1" lang="en-US" altLang="ko-KR" sz="2000" b="1">
                <a:solidFill>
                  <a:srgbClr val="FFFFFF"/>
                </a:solidFill>
                <a:latin typeface="Times New Roman" panose="02020603050405020304" pitchFamily="18" charset="0"/>
              </a:rPr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107291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5pPr>
      <a:lvl6pPr marL="457223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6pPr>
      <a:lvl7pPr marL="91444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7pPr>
      <a:lvl8pPr marL="137166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8pPr>
      <a:lvl9pPr marL="1828891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anose="020B0600000101010101" pitchFamily="50" charset="-127"/>
          <a:ea typeface="굴림" panose="020B0600000101010101" pitchFamily="50" charset="-127"/>
        </a:defRPr>
      </a:lvl9pPr>
    </p:titleStyle>
    <p:bodyStyle>
      <a:lvl1pPr marL="342917" indent="-342917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2603580" y="674426"/>
            <a:ext cx="6984826" cy="1234127"/>
          </a:xfrm>
          <a:noFill/>
        </p:spPr>
        <p:txBody>
          <a:bodyPr rtlCol="0">
            <a:no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ko-KR" alt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anose="02030600000101010101" pitchFamily="18" charset="-127"/>
                <a:ea typeface="HY울릉도B" panose="02030600000101010101" pitchFamily="18" charset="-127"/>
              </a:rPr>
              <a:t>수요기도회</a:t>
            </a:r>
            <a:br>
              <a:rPr lang="en-US" altLang="ko-KR" sz="7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남양주고딕EB" panose="02020A03020101020101" pitchFamily="18" charset="-127"/>
                <a:ea typeface="남양주고딕EB" panose="02020A03020101020101" pitchFamily="18" charset="-127"/>
              </a:rPr>
            </a:br>
            <a:endParaRPr lang="en-US" altLang="ko-KR" sz="7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남양주고딕EB" panose="02020A03020101020101" pitchFamily="18" charset="-127"/>
              <a:ea typeface="남양주고딕EB" panose="02020A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099293" y="2023950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AEB7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- 2022.01.05(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수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오전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11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시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제주고딕" panose="02000300000000000000" pitchFamily="2" charset="-127"/>
                <a:ea typeface="제주고딕" panose="02000300000000000000" pitchFamily="2" charset="-127"/>
                <a:cs typeface="+mn-cs"/>
              </a:rPr>
              <a:t>-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16EEB31-D9FC-4720-BACF-83847CDFAB40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5C581A2-47F6-4F46-8299-E0D39B2420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8138" y="2601012"/>
            <a:ext cx="10455709" cy="3024336"/>
          </a:xfrm>
        </p:spPr>
        <p:txBody>
          <a:bodyPr rtlCol="0">
            <a:normAutofit fontScale="92500" lnSpcReduction="10000"/>
          </a:bodyPr>
          <a:lstStyle/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kumimoji="0" lang="ko-KR" altLang="en-US" sz="35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요한서신강해</a:t>
            </a:r>
            <a:r>
              <a:rPr kumimoji="0" lang="en-US" altLang="ko-KR" sz="35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(08)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“</a:t>
            </a:r>
            <a:r>
              <a:rPr lang="ko-KR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진리 안에서 사랑하고 </a:t>
            </a:r>
            <a:endParaRPr lang="en-US" altLang="ko-KR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ko-KR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미혹하는 자를 물리치는 방법</a:t>
            </a:r>
            <a:r>
              <a:rPr lang="en-US" altLang="ko-KR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”</a:t>
            </a:r>
          </a:p>
          <a:p>
            <a:pPr marL="265176" indent="-265176"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(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요한이서 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제주고딕" panose="02000300000000000000" pitchFamily="2" charset="-127"/>
                <a:ea typeface="제주고딕" panose="02000300000000000000" pitchFamily="2" charset="-127"/>
              </a:rPr>
              <a:t>1:1~13 )</a:t>
            </a:r>
          </a:p>
        </p:txBody>
      </p:sp>
    </p:spTree>
    <p:extLst>
      <p:ext uri="{BB962C8B-B14F-4D97-AF65-F5344CB8AC3E}">
        <p14:creationId xmlns:p14="http://schemas.microsoft.com/office/powerpoint/2010/main" val="188147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4331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진리를 받은 자는 형제와 이웃을 사랑하게 된다는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성도는 거짓 가르침을 전하는 이단을 경계해야 한다는 것을 알게 하시니 감사합니다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6.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그리스도의 가르침을 벗어나서 자기 멋대로 말씀을 가감하는 자가 적그리스도인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endParaRPr lang="en-US" altLang="ko-KR" sz="40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186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(3)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6.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예수께서 육체로 오신 것을 부인하는 자가 미혹하는 자요 적그리스도인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7.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이단에 속한 자는 처음부터 단호하게 거절하고 그들과는 어떤 교제라도 하지 말아야 한다는 것을 알게 하시니 감사합니다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8.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미혹하는 자들에게 넘어가면 그동안 수고하고 애쓴 모든 것들을 잃어버릴 뿐만 아니라 온전한 보상을 받을 수가 없다는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802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(4)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8.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진리는 오직 아버지와 아들에 관한 소식이라는 것을 알게 하시니 감사합니다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9.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그리스도께서 가르친 말씀을 벗어나게 만드는 것이 이단이라는 것을 알게 하시니 감사합니다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10.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진리를 옳게 분별하지 못하고 때로는 흔들리기도 </a:t>
            </a:r>
            <a:r>
              <a:rPr lang="ko-KR" altLang="en-US" sz="4000" dirty="0" err="1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했나이다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용서해주소서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endParaRPr lang="en-US" altLang="ko-KR" sz="4000" dirty="0">
              <a:solidFill>
                <a:srgbClr val="00000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2289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5956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5959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누림의결단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5955" name="TextBox 5"/>
          <p:cNvSpPr txBox="1">
            <a:spLocks noChangeArrowheads="1"/>
          </p:cNvSpPr>
          <p:nvPr/>
        </p:nvSpPr>
        <p:spPr bwMode="auto">
          <a:xfrm>
            <a:off x="335492" y="1495999"/>
            <a:ext cx="1120647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진리를 붙들겠습니다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진리 안에서 걸어가겠습니다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서로 사랑하며 살겠습니다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미혹을 분별하겠습니다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이제는 이단을 멀리하겠습니다</a:t>
            </a:r>
            <a:r>
              <a:rPr lang="en-US" altLang="ko-KR" sz="4000" dirty="0">
                <a:solidFill>
                  <a:srgbClr val="00000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50040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명령과선포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1600" fontAlgn="base"/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이제까지 나로 하여금 </a:t>
            </a:r>
            <a:r>
              <a:rPr lang="ko-KR" altLang="en-US" sz="40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진리란</a:t>
            </a:r>
            <a:r>
              <a:rPr lang="ko-KR" altLang="en-US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아버지와 아들에 관한 소식이란 것을 알지 못하게 방해한 악한 영들은 떠나가라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741600"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이제 내가 예수 그리스도의 이름으로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명하노니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그리스도께서 가르쳐준 교훈을 벗어나게 미혹하는 악한 영들은 결박을 받으라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741600" fontAlgn="base"/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 </a:t>
            </a:r>
            <a:r>
              <a:rPr lang="ko-KR" altLang="en-US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내 영혼아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 err="1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깰지어다</a:t>
            </a:r>
            <a:r>
              <a:rPr lang="en-US" altLang="ko-KR" sz="4000" dirty="0">
                <a:solidFill>
                  <a:schemeClr val="tx2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!</a:t>
            </a:r>
          </a:p>
          <a:p>
            <a:pPr marL="741600"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진리 안에서 사랑으로 행하고 이단에게 속한 자는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멀리할지어다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marL="741600" fontAlgn="base"/>
            <a:endParaRPr lang="en-US" altLang="ko-KR" sz="40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531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말씀의 핵심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진리 안에서 행하는 자는 아버지와 아들과 함께 영원히 살게 되는구나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진리에 속한 자는 서로 사랑하는 주의 계명을 지키는구나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예수께서 육체로 오신 것을 부인하는 자가 미혹하는 자요 적그리스도였구나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178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0"/>
            <a:chExt cx="4032448" cy="1688768"/>
          </a:xfrm>
        </p:grpSpPr>
        <p:grpSp>
          <p:nvGrpSpPr>
            <p:cNvPr id="126980" name="그룹 23"/>
            <p:cNvGrpSpPr>
              <a:grpSpLocks/>
            </p:cNvGrpSpPr>
            <p:nvPr/>
          </p:nvGrpSpPr>
          <p:grpSpPr bwMode="auto">
            <a:xfrm>
              <a:off x="503041" y="462980"/>
              <a:ext cx="4032448" cy="918769"/>
              <a:chOff x="791072" y="643000"/>
              <a:chExt cx="3456384" cy="533128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6983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5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말씀의 핵심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(2)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1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6979" name="TextBox 5"/>
          <p:cNvSpPr txBox="1">
            <a:spLocks noChangeArrowheads="1"/>
          </p:cNvSpPr>
          <p:nvPr/>
        </p:nvSpPr>
        <p:spPr bwMode="auto">
          <a:xfrm>
            <a:off x="335492" y="1586311"/>
            <a:ext cx="115378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4.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아버지와 아들에 관한 지식을 잘못 전하는 것이 곧 </a:t>
            </a:r>
            <a:r>
              <a:rPr lang="ko-KR" altLang="en-US" sz="4000" dirty="0" err="1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미혹이로구나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5.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이단에 속한 사람은 한 두 번 훈계한 후에 멀리하는 것이 가장 안전한 </a:t>
            </a:r>
            <a:r>
              <a:rPr lang="ko-KR" altLang="en-US" sz="4000" dirty="0" err="1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처방책이로구나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441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(08)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요이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1" y="2505670"/>
            <a:ext cx="78105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요한일서 헬라어 직역</a:t>
            </a:r>
            <a:endParaRPr kumimoji="1" lang="en-US" altLang="ko-KR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  <a:p>
            <a:pPr marL="742950" marR="0" lvl="0" indent="-74295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 </a:t>
            </a:r>
            <a:r>
              <a:rPr kumimoji="1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요이</a:t>
            </a:r>
            <a:r>
              <a:rPr kumimoji="1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1:1~13 )</a:t>
            </a:r>
            <a:endParaRPr kumimoji="1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9549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(08)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요이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장로는 택함을 받은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퀴리아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부인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과 그녀의 자녀들에게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편지하노니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나는 그들을 진리 안에서 사랑한다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오직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나뿐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아니라 오히려 진리를 아는 채 있는 모든 이들도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그러하다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</a:t>
            </a:r>
          </a:p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(02)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 안에 머물고 있는 그리고 영원히 우리와 함께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장차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있을 진리 때문에</a:t>
            </a:r>
          </a:p>
          <a:p>
            <a:pPr marL="742950" marR="0" lvl="0" indent="-74295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은혜와 긍휼과 평강이 하나님 아버지에게서 그리고 아버지의 아들 예수 그리스도에게서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진리와 사랑 안에서 우리와 함께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장차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있을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17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(08)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요이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(04)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우리가 아버지에게서 받았던 계명을 따라 진리 안에서 걸어가고 있는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네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자녀들에게서부터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에크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발견한 채 있는 것 때문에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나는 몹시 기뻐하게 되었다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(05)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퀴리아여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부인이여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)!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지금 당신에게 당부한다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우리가 서로를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사랑하자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내가 새 계명같이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네게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쓰고 있는 것이 아니라 오히려 우리가 시작부터 갖고 있었던 그것을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(06)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이것이 사랑이다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우리가 그의 계명을 따라 걸어가는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이것이 계명이다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너희가 시작부터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처음부터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들었던 것과 같이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너희가 그것 안에서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걸어가는 것이다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7720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(08)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요이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45104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(07)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많은 미혹하는 자들이 세상 안으로 나왔기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이들은 육체 안에 오시고 있는 예수 그리스도를 고백하지 않는 자들이다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이런 그이가 미혹하는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속이는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자요 그리고 적그리스도다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(08)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너희는 너희 자신을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주의하고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우리가 일하였던 것들을 잃지 않기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오히려 너희가 완전한 보상을 받게 하기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(09)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그리스도의 가르침 안에 머물러 있지 아니하고 그리고 앞서가는 모든 자마다 하나님을 가지지 못한다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 가르침 안에 머물러 있는 그이는 아버지와 아들을 가지고 있다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0112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(08)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요이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(10)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만일 누구든지 이 가르침을 가져오지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실어나르지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않고 그리고 너희를 향하여 온다면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,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너희는 그를 집 안으로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받아들이지 말고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그리고 그에게 인사하는 것을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말하지 말고 있어라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(11)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왜냐하면 그에게 인사하는 것을 말하고 있는 자는 그의 악한 일들에 참여하는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교제하는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것이기 때문이다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5455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7"/>
            <a:chOff x="503041" y="462980"/>
            <a:chExt cx="4032448" cy="1713133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(08)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8"/>
              <a:ext cx="4032447" cy="929975"/>
              <a:chOff x="791072" y="1098107"/>
              <a:chExt cx="3456384" cy="493939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굴림"/>
                  <a:ea typeface="굴림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39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요이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9BD39BA6-AB21-49E5-BAC7-3C6EB68D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92" y="1279120"/>
            <a:ext cx="1109450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(12)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내게 너희에게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계속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기록하는 것을 많이 가지고 있으나 종이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파피루스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나 잉크를 통하여 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[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그렇게 하는 것을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]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원하지 않는다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오히려 나는 너희를 향하여 단번에 있게 된 것을 그리고 입을 향하여 말하는 것을 소망한다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이는 너희의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혹은 ‘우리의’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기쁨이 충만케 된 채 있게 하기 위함이다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</a:p>
          <a:p>
            <a:pPr fontAlgn="base">
              <a:defRPr/>
            </a:pP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(13) 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택함을 받은 당신의 자매의 자녀들이 </a:t>
            </a:r>
            <a:r>
              <a:rPr kumimoji="1" lang="ko-KR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네게</a:t>
            </a:r>
            <a:r>
              <a:rPr kumimoji="1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 인사한다</a:t>
            </a:r>
            <a:r>
              <a:rPr kumimoji="1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서울남산 장체BL" panose="02020603020101020101" pitchFamily="18" charset="-127"/>
                <a:ea typeface="서울남산 장체BL" panose="02020603020101020101" pitchFamily="18" charset="-127"/>
                <a:cs typeface="+mn-cs"/>
              </a:rPr>
              <a:t>.</a:t>
            </a:r>
            <a:endParaRPr kumimoji="1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서울남산 장체BL" panose="02020603020101020101" pitchFamily="18" charset="-127"/>
              <a:ea typeface="서울남산 장체BL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7654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그룹 2">
            <a:extLst>
              <a:ext uri="{FF2B5EF4-FFF2-40B4-BE49-F238E27FC236}">
                <a16:creationId xmlns:a16="http://schemas.microsoft.com/office/drawing/2014/main" id="{68EC6796-4B1B-4131-895D-E469F7E7D779}"/>
              </a:ext>
            </a:extLst>
          </p:cNvPr>
          <p:cNvGrpSpPr>
            <a:grpSpLocks/>
          </p:cNvGrpSpPr>
          <p:nvPr/>
        </p:nvGrpSpPr>
        <p:grpSpPr bwMode="auto">
          <a:xfrm>
            <a:off x="335492" y="309035"/>
            <a:ext cx="1922515" cy="680358"/>
            <a:chOff x="503041" y="462980"/>
            <a:chExt cx="4032448" cy="1713136"/>
          </a:xfrm>
        </p:grpSpPr>
        <p:grpSp>
          <p:nvGrpSpPr>
            <p:cNvPr id="10245" name="그룹 44">
              <a:extLst>
                <a:ext uri="{FF2B5EF4-FFF2-40B4-BE49-F238E27FC236}">
                  <a16:creationId xmlns:a16="http://schemas.microsoft.com/office/drawing/2014/main" id="{F38B8E45-369D-4AB5-A9B3-7033171F7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462980"/>
              <a:ext cx="4032448" cy="906107"/>
              <a:chOff x="791072" y="643000"/>
              <a:chExt cx="3456384" cy="525781"/>
            </a:xfrm>
          </p:grpSpPr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DDAE2424-B63C-4016-97EB-E2D37C4ED7FB}"/>
                  </a:ext>
                </a:extLst>
              </p:cNvPr>
              <p:cNvSpPr/>
              <p:nvPr/>
            </p:nvSpPr>
            <p:spPr>
              <a:xfrm>
                <a:off x="791072" y="643000"/>
                <a:ext cx="3456384" cy="4683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48" name="TextBox 6">
                <a:extLst>
                  <a:ext uri="{FF2B5EF4-FFF2-40B4-BE49-F238E27FC236}">
                    <a16:creationId xmlns:a16="http://schemas.microsoft.com/office/drawing/2014/main" id="{F07820D3-9072-41F3-993E-A082C3112E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1072" y="674119"/>
                <a:ext cx="3456384" cy="494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요한서신강해</a:t>
                </a:r>
                <a:r>
                  <a:rPr kumimoji="1" lang="en-US" altLang="ko-KR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(08)</a:t>
                </a:r>
                <a:endParaRPr kumimoji="1" lang="ko-KR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4F3C83F7-3E29-4343-B98D-9C0C772C7B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041" y="1246139"/>
              <a:ext cx="4032447" cy="929977"/>
              <a:chOff x="791072" y="1098107"/>
              <a:chExt cx="3456384" cy="493940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5E14E2B9-3C2B-41DE-87BB-F62C75EA0D9D}"/>
                  </a:ext>
                </a:extLst>
              </p:cNvPr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44E71F-EB00-423D-8FB2-5BF8AEDD6454}"/>
                  </a:ext>
                </a:extLst>
              </p:cNvPr>
              <p:cNvSpPr txBox="1"/>
              <p:nvPr/>
            </p:nvSpPr>
            <p:spPr>
              <a:xfrm>
                <a:off x="791072" y="1098107"/>
                <a:ext cx="3456384" cy="49394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marL="0" marR="0" lvl="0" indent="0" algn="ctr" defTabSz="60963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요이</a:t>
                </a:r>
                <a:r>
                  <a:rPr kumimoji="1" lang="en-US" altLang="ko-KR" sz="1800" b="0" i="0" u="none" strike="noStrike" kern="1200" cap="none" spc="-1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나눔바른고딕" panose="020B0603020101020101" pitchFamily="50" charset="-127"/>
                    <a:ea typeface="나눔바른고딕" panose="020B0603020101020101" pitchFamily="50" charset="-127"/>
                    <a:cs typeface="+mn-cs"/>
                  </a:rPr>
                  <a:t>1:1~13</a:t>
                </a:r>
                <a:endParaRPr kumimoji="1" lang="ko-KR" altLang="en-US" sz="1800" b="0" i="0" u="none" strike="noStrike" kern="1200" cap="none" spc="-1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나눔바른고딕" panose="020B0603020101020101" pitchFamily="50" charset="-127"/>
                  <a:ea typeface="나눔바른고딕" panose="020B0603020101020101" pitchFamily="50" charset="-127"/>
                  <a:cs typeface="+mn-cs"/>
                </a:endParaRPr>
              </a:p>
            </p:txBody>
          </p:sp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916AFD5D-F1AB-464C-9874-5354DF7CB3A5}"/>
              </a:ext>
            </a:extLst>
          </p:cNvPr>
          <p:cNvSpPr/>
          <p:nvPr/>
        </p:nvSpPr>
        <p:spPr>
          <a:xfrm>
            <a:off x="8697344" y="389227"/>
            <a:ext cx="3579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err="1">
                <a:ln w="0"/>
                <a:solidFill>
                  <a:srgbClr val="9BBB5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헬스셋 조릿대 Std" panose="02020603020101020101" pitchFamily="18" charset="-127"/>
                <a:ea typeface="헬스셋 조릿대 Std" panose="02020603020101020101" pitchFamily="18" charset="-127"/>
                <a:cs typeface="+mn-cs"/>
              </a:rPr>
              <a:t>회개와천국복음방송</a:t>
            </a:r>
            <a:endParaRPr kumimoji="0" lang="en-US" altLang="ko-KR" sz="2400" b="0" i="0" u="none" strike="noStrike" kern="1200" cap="none" spc="0" normalizeH="0" baseline="0" noProof="0" dirty="0">
              <a:ln w="0"/>
              <a:solidFill>
                <a:srgbClr val="9BBB5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헬스셋 조릿대 Std" panose="02020603020101020101" pitchFamily="18" charset="-127"/>
              <a:ea typeface="헬스셋 조릿대 Std" panose="02020603020101020101" pitchFamily="18" charset="-127"/>
              <a:cs typeface="+mn-cs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A230662C-DC77-466C-82D7-E081739E4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758" y="2585509"/>
            <a:ext cx="403648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명령과 선포</a:t>
            </a:r>
          </a:p>
        </p:txBody>
      </p:sp>
    </p:spTree>
    <p:extLst>
      <p:ext uri="{BB962C8B-B14F-4D97-AF65-F5344CB8AC3E}">
        <p14:creationId xmlns:p14="http://schemas.microsoft.com/office/powerpoint/2010/main" val="402461309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그룹 12"/>
          <p:cNvGrpSpPr>
            <a:grpSpLocks/>
          </p:cNvGrpSpPr>
          <p:nvPr/>
        </p:nvGrpSpPr>
        <p:grpSpPr bwMode="auto">
          <a:xfrm>
            <a:off x="335492" y="309034"/>
            <a:ext cx="2688167" cy="1125009"/>
            <a:chOff x="503041" y="462981"/>
            <a:chExt cx="4032448" cy="1688767"/>
          </a:xfrm>
        </p:grpSpPr>
        <p:grpSp>
          <p:nvGrpSpPr>
            <p:cNvPr id="123908" name="그룹 23"/>
            <p:cNvGrpSpPr>
              <a:grpSpLocks/>
            </p:cNvGrpSpPr>
            <p:nvPr/>
          </p:nvGrpSpPr>
          <p:grpSpPr bwMode="auto">
            <a:xfrm>
              <a:off x="503041" y="462981"/>
              <a:ext cx="4032448" cy="918771"/>
              <a:chOff x="791072" y="643000"/>
              <a:chExt cx="3456384" cy="533129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1072" y="643000"/>
                <a:ext cx="3456384" cy="4692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23911" name="TextBox 6"/>
              <p:cNvSpPr txBox="1">
                <a:spLocks noChangeArrowheads="1"/>
              </p:cNvSpPr>
              <p:nvPr/>
            </p:nvSpPr>
            <p:spPr bwMode="auto">
              <a:xfrm>
                <a:off x="791072" y="666766"/>
                <a:ext cx="3456384" cy="509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3200" b="1" dirty="0" err="1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감사와회개</a:t>
                </a:r>
                <a:r>
                  <a:rPr kumimoji="1" lang="en-US" altLang="ko-KR" sz="3200" b="1" dirty="0">
                    <a:solidFill>
                      <a:srgbClr val="C00000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(1)</a:t>
                </a:r>
                <a:endParaRPr kumimoji="1" lang="ko-KR" altLang="en-US" sz="3200" b="1" dirty="0">
                  <a:solidFill>
                    <a:srgbClr val="C00000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grpSp>
          <p:nvGrpSpPr>
            <p:cNvPr id="14" name="그룹 13"/>
            <p:cNvGrpSpPr>
              <a:grpSpLocks/>
            </p:cNvGrpSpPr>
            <p:nvPr/>
          </p:nvGrpSpPr>
          <p:grpSpPr bwMode="auto">
            <a:xfrm>
              <a:off x="503041" y="1270512"/>
              <a:ext cx="4032447" cy="881236"/>
              <a:chOff x="791072" y="1111052"/>
              <a:chExt cx="3456384" cy="468052"/>
            </a:xfrm>
            <a:gradFill flip="none" rotWithShape="1">
              <a:gsLst>
                <a:gs pos="0">
                  <a:srgbClr val="7030A0">
                    <a:shade val="30000"/>
                    <a:satMod val="115000"/>
                  </a:srgbClr>
                </a:gs>
                <a:gs pos="50000">
                  <a:srgbClr val="7030A0">
                    <a:shade val="67500"/>
                    <a:satMod val="115000"/>
                  </a:srgbClr>
                </a:gs>
                <a:gs pos="100000">
                  <a:srgbClr val="7030A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grpSpPr>
          <p:sp>
            <p:nvSpPr>
              <p:cNvPr id="15" name="직사각형 14"/>
              <p:cNvSpPr/>
              <p:nvPr/>
            </p:nvSpPr>
            <p:spPr>
              <a:xfrm>
                <a:off x="791072" y="1111052"/>
                <a:ext cx="3456384" cy="46805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12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91072" y="1161037"/>
                <a:ext cx="3456384" cy="368080"/>
              </a:xfrm>
              <a:prstGeom prst="rect">
                <a:avLst/>
              </a:prstGeom>
              <a:grpFill/>
            </p:spPr>
            <p:txBody>
              <a:bodyPr anchor="ctr">
                <a:spAutoFit/>
              </a:bodyPr>
              <a:lstStyle/>
              <a:p>
                <a:pPr algn="ctr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 </a:t>
                </a:r>
                <a:r>
                  <a:rPr kumimoji="1" lang="ko-KR" altLang="en-US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힘 차게 큰 소리로 </a:t>
                </a:r>
                <a:r>
                  <a:rPr kumimoji="1" lang="en-US" altLang="ko-KR" sz="2400" spc="-100" dirty="0">
                    <a:solidFill>
                      <a:prstClr val="white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endParaRPr kumimoji="1" lang="ko-KR" altLang="en-US" sz="2400" spc="-1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sp>
        <p:nvSpPr>
          <p:cNvPr id="123907" name="TextBox 5"/>
          <p:cNvSpPr txBox="1">
            <a:spLocks noChangeArrowheads="1"/>
          </p:cNvSpPr>
          <p:nvPr/>
        </p:nvSpPr>
        <p:spPr bwMode="auto">
          <a:xfrm>
            <a:off x="335492" y="1556809"/>
            <a:ext cx="11518757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37226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41798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46370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5094288" indent="-14366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1.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주여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성도는 무엇을 붙잡고 무엇을 경계해야 하는지 알게 하시니 감사합니다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2.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성도는 진리 안에서 사랑의 계명을 실천해야 한다는 것을 알게 하시니 감사합니다</a:t>
            </a:r>
            <a:r>
              <a:rPr lang="en-US" altLang="ko-KR" sz="4000" dirty="0">
                <a:solidFill>
                  <a:srgbClr val="7030A0"/>
                </a:solidFill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</a:p>
          <a:p>
            <a:pPr fontAlgn="base"/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3.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주여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, 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진리는 오직 하나님 아버지와 예수 </a:t>
            </a:r>
            <a:r>
              <a:rPr lang="ko-KR" altLang="en-US" sz="4000" dirty="0" err="1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그리스도로부터만</a:t>
            </a:r>
            <a:r>
              <a:rPr lang="ko-KR" altLang="en-US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 나온다는 것을 알아야 함을 알게 하시니 감사합니다</a:t>
            </a:r>
            <a:r>
              <a:rPr lang="en-US" altLang="ko-KR" sz="4000" dirty="0">
                <a:latin typeface="서울남산 장체BL" panose="02020603020101020101" pitchFamily="18" charset="-127"/>
                <a:ea typeface="서울남산 장체BL" panose="02020603020101020101" pitchFamily="18" charset="-127"/>
              </a:rPr>
              <a:t>. </a:t>
            </a:r>
            <a:endParaRPr lang="en-US" altLang="ko-KR" sz="4000" dirty="0">
              <a:solidFill>
                <a:srgbClr val="7030A0"/>
              </a:solidFill>
              <a:latin typeface="서울남산 장체BL" panose="02020603020101020101" pitchFamily="18" charset="-127"/>
              <a:ea typeface="서울남산 장체B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44932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8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7822</TotalTime>
  <Words>926</Words>
  <Application>Microsoft Office PowerPoint</Application>
  <PresentationFormat>와이드스크린</PresentationFormat>
  <Paragraphs>81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29" baseType="lpstr">
      <vt:lpstr>HY울릉도B</vt:lpstr>
      <vt:lpstr>굴림</vt:lpstr>
      <vt:lpstr>나눔바른고딕</vt:lpstr>
      <vt:lpstr>남양주고딕EB</vt:lpstr>
      <vt:lpstr>맑은 고딕</vt:lpstr>
      <vt:lpstr>서울남산 장체BL</vt:lpstr>
      <vt:lpstr>제주고딕</vt:lpstr>
      <vt:lpstr>헬스셋 조릿대 Std</vt:lpstr>
      <vt:lpstr>Arial</vt:lpstr>
      <vt:lpstr>Times New Roman</vt:lpstr>
      <vt:lpstr>1_Office 테마</vt:lpstr>
      <vt:lpstr>18_기본 디자인</vt:lpstr>
      <vt:lpstr>14_기본 디자인</vt:lpstr>
      <vt:lpstr>수요기도회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 병진</dc:creator>
  <cp:lastModifiedBy>정 병진</cp:lastModifiedBy>
  <cp:revision>224</cp:revision>
  <cp:lastPrinted>2020-06-23T15:50:44Z</cp:lastPrinted>
  <dcterms:created xsi:type="dcterms:W3CDTF">2020-03-24T07:24:09Z</dcterms:created>
  <dcterms:modified xsi:type="dcterms:W3CDTF">2022-01-05T06:09:17Z</dcterms:modified>
</cp:coreProperties>
</file>