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10722" r:id="rId4"/>
    <p:sldId id="9109" r:id="rId5"/>
    <p:sldId id="9110" r:id="rId6"/>
    <p:sldId id="9111" r:id="rId7"/>
    <p:sldId id="9112" r:id="rId8"/>
    <p:sldId id="9113" r:id="rId9"/>
    <p:sldId id="10393" r:id="rId10"/>
    <p:sldId id="25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7C0F2A-FC7E-40FC-8958-B6C2F8540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DDB554C-6D4B-40A7-86A2-2DF43F9AD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E43797-0653-4BAA-8A44-12796485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201EF7-96B3-423B-92F7-3364BAAB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4DCF2D-350D-441D-84BA-7B036E61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18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83F801-E848-4CB3-9543-E094591E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31C8FD-1BFB-4B68-8E60-D2DA11E39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1587E5-55B5-4B5D-A398-96BF1CF9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0E9569-26FE-4A79-9CF1-DBCF79CE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5817E1-3B14-4137-8AC5-829805EC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89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F639A26-955B-4DD3-8932-A6F969C6E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686B69-1D02-4970-BB68-04D0585A2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F7538F-06DB-491C-B746-38D53A33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F6D34D-F011-4065-A776-65CA1E2D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849798-CF0C-44AB-AEE5-B9078FA7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50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8484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8403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635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6665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7917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301745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52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3558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319AD6-3BD6-44A8-B3D8-B55D845C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C24A34-181C-472C-9612-9E7035AF5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D7E1F5-035D-4F9F-B1B2-62BC89D6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D96E58-30C7-4C8F-B25C-D7A14129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5CA155-9A21-4714-A130-C8105849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559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8068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688369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521748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86CF9E-4F73-4E19-BDD4-A85E51E1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0A6D-0B28-450C-8647-899119B367B8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D9FC4C-6C12-4BB7-881E-5362C2F3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0DC442-EAD5-41FE-8688-1BB40E77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53D8-1602-4C05-A2B2-4770366FD6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753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CDBC8D-5DE9-4CA3-9411-C666079F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45CD-4925-4DC2-8F70-768F49233559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C82A3B-9189-4285-8C59-43D8B6AE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CF2EFE-4B76-4E6C-80FD-D25E97AA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BC2F-E84C-4E2A-B2D6-3BD683641A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101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A027-BBBE-444C-BFA2-90982DCE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47C0-03D0-40C4-BB40-E9A06B75E550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FB6A6C-2996-40C0-9024-FFD2EE9D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9A239D-95D9-4B54-9FB9-E332FE7B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1C89-9EC5-4F22-B8AB-30271FD513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241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EEA0A305-5714-48CD-A199-BB909F7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AB32-4E27-4A36-9788-34C9A81D7153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0D07453C-673A-4936-9643-330DBA74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3A3EF60B-C6BA-4698-8B2F-57835ED6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DCD7-251E-4F96-842D-9D5E1B0454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57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C54C6947-5EF8-47D9-9330-C7006C44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B86F-5975-453B-801A-D6ED8CED4841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09E7C60E-2DCC-43E0-B161-FAB78045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BDF8AD98-FA3A-428F-990F-843F2842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CE94-ACD0-44A7-9622-A58B43A754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289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B3C2A888-81FE-41BC-BD6F-652B9885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59AC-9B46-44A4-A443-2DF37EAA2780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7FC31453-7D0A-4DA1-9C01-404ED577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FF725480-0ED4-42B2-AE0F-3341747C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A7E1-DAC9-4038-BC4B-6C8AFA279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02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538489BF-731E-4E29-BE6C-DCF541CE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8523-DD20-4A20-8D70-1853BDD429E5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A6F1B5EF-0211-41AD-9D8C-3C856DE9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02BD3AFD-9B19-44A5-886E-F2976E7E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FB7F-BCC7-4918-8F0E-4F24113EC4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97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8BCD90-693D-473E-9963-23ADADE7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BAE03D-65DE-4AC5-A535-AA2E7A48D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E5848D-DD3B-4066-AB3D-C9669D92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BDD601-C90B-416C-8E8F-F4637982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A8A59-81E2-4E8E-AA72-504EA541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405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6207B9B-7050-4C98-A775-36A4D3F4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7399-9982-4A29-BF5F-1E0F0189659F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5DCA54D3-F3AD-4C72-9488-AC615EB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5BBD1522-9A0D-4653-A617-661D13A6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619D-BDC2-4D30-8DFD-68E85DE781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681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297D2267-E05A-48CB-A856-E8C71458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6D5F-F8BA-4192-B943-8438CE56CC6F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A57B0147-0A30-43B0-A69A-9DDC13CC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5BD2E33-D1C8-43EC-A1ED-3CF7930F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E0F5-834E-4496-9B48-17C7883310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95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364491-FA8B-427B-9F2C-6E4EB7BE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92BC-8894-4126-BAE4-CFD256E6B462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4B649E-12F8-4037-9E1D-26F9B1E9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D2A839-3744-46F6-BC1C-F3E27EA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699F-42C2-4B63-8F90-68CFE6AC42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29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917AD2-671A-4E39-ADA5-0507C867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F11E-C43E-4E38-83B8-E6B17B57CC73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EC50D8-2EE6-4640-8A6D-285FCA2D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A4CF35-3AC1-4FB1-B6CA-B8762828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4C65-1CE1-421D-B721-B5F382A09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74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696C67-DBF6-421E-B1CA-646C1702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B3D7AA-B28B-423E-9946-61DBBF100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CBDBE9-F3FC-4FC2-B09D-466158E69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DD1BA6-B29B-4824-AADC-BB45282A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A8A7E9-A318-4CA2-B615-4EB3B020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5971AB-0578-4C7A-909F-E6D1EDC2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9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3EE6E8-EC6A-41F7-8B88-E0DC0A1D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6B45D2-6BF0-46A2-81C7-822671E59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9322549-E669-4587-B8B6-62663D74C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3A8993C-16A7-4BBA-BD8A-628ADE161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5EF37FD-F190-48E3-B5E3-1829F20E9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8E8244-CED3-4DC9-B774-E911B9D8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B767A29-1B92-446F-94D1-420D9F80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B623BC3-E63C-48F6-922B-092E83C0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52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EF2664-A844-4EE0-96FB-F2FDD14E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E6B5EB8-B90C-4098-95B4-AEA54918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58F09C-86BC-4D4E-AE48-F2BA5938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78983C7-204E-4A3E-BC8B-91DD7194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79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BC43128-D749-480F-AE20-BC27550F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AF39A0C-369D-4983-9EE0-7595540E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99995C-0819-4F67-959F-91874609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85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F677D0-4BF4-4934-97A9-01806043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099373-F171-4C38-8BAE-FEB3CAEB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C7A99A-1DE1-4BC5-90E9-657E2EE91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4FDA7A-048F-45DC-A034-5D661BAC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2B0A13-DAEC-4A54-8CBC-5C4D598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E069FF-334B-48F2-B642-32028BDC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29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04E953-9F31-473A-93C9-F538480C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57512C-389C-415A-B48E-A81201B0F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8BA03F-0BDD-4596-953F-14AB6BADB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E6A1B2-2D8C-4FF9-964D-250EB668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B7804E-3D85-488A-9E54-9345FF12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AFEC03-D2E6-4DFD-A95F-9717E286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0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D1E09DE-21BD-471F-B81F-147C5EDB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8A4F7B-AEF1-4D15-8FEC-3DE69D4F8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516DD3-106B-4567-94E5-5F0EA741C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414B-92D1-4B66-845D-620B264A88CD}" type="datetimeFigureOut">
              <a:rPr lang="ko-KR" altLang="en-US" smtClean="0"/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85FFA9-1204-4DE8-BB93-AAF56EC8D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65BF83-A4D4-4A1D-B5EE-6D234B5C8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5C16-22A4-40C1-9BA6-77595071E7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91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id="{E0D8373B-0DCB-4D3D-AB0A-5B99B4907A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fld id="{05879A01-501D-4D0D-AFFE-DB75F3A86C55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 latinLnBrk="1"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77642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74088617-6534-4004-B316-218AB33152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56BBD1B1-3AED-42A3-A20A-AF837DE07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CBCDEB-113C-447A-A562-52DA1F050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46BB7D-5092-4A14-8367-3E7BBA339F7B}" type="datetimeFigureOut">
              <a:rPr lang="ko-KR" altLang="en-US"/>
              <a:pPr>
                <a:defRPr/>
              </a:pPr>
              <a:t>2022-01-09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D9F373-D8A5-421A-A742-D5B48517D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91E76A-7E6C-498B-9CCD-EDB904FEA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F45C7D08-10E6-45E1-817D-0A552FF36C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59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가구, 서랍장이(가) 표시된 사진&#10;&#10;자동 생성된 설명">
            <a:extLst>
              <a:ext uri="{FF2B5EF4-FFF2-40B4-BE49-F238E27FC236}">
                <a16:creationId xmlns:a16="http://schemas.microsoft.com/office/drawing/2014/main" id="{43677F29-9C97-47EA-91F8-D75B36A56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" y="0"/>
            <a:ext cx="12188907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D6D4E2F-8B5C-46AE-9725-5C5512DC08ED}"/>
              </a:ext>
            </a:extLst>
          </p:cNvPr>
          <p:cNvSpPr/>
          <p:nvPr/>
        </p:nvSpPr>
        <p:spPr>
          <a:xfrm>
            <a:off x="0" y="0"/>
            <a:ext cx="1218890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9D033F72-55AB-4275-AF4A-4167ED4AA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50" y="169245"/>
            <a:ext cx="3903533" cy="201847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97A917B-DCE6-41EC-ACAF-C763D572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78" y="2098923"/>
            <a:ext cx="11664950" cy="33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23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46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69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91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89" marR="0" lvl="0" indent="-265189" algn="ctr" defTabSz="914400" rtl="0" eaLnBrk="0" fontAlgn="base" latinLnBrk="1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 pitchFamily="18" charset="-127"/>
                <a:cs typeface="+mn-cs"/>
              </a:rPr>
              <a:t>“</a:t>
            </a:r>
            <a:r>
              <a:rPr kumimoji="0" lang="ko-KR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 pitchFamily="18" charset="-127"/>
                <a:cs typeface="+mn-cs"/>
              </a:rPr>
              <a:t>하나님은 우리에게</a:t>
            </a:r>
            <a:endParaRPr kumimoji="0" lang="en-US" altLang="ko-KR" sz="16600" b="1" i="0" u="none" strike="noStrike" kern="1200" cap="none" spc="0" normalizeH="0" baseline="0" noProof="0" dirty="0">
              <a:ln>
                <a:noFill/>
              </a:ln>
              <a:solidFill>
                <a:srgbClr val="F8FD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조선굵은고딕" panose="02030504000101010101" pitchFamily="18" charset="-127"/>
              <a:ea typeface="조선굵은고딕" panose="02030504000101010101" pitchFamily="18" charset="-127"/>
              <a:cs typeface="+mn-cs"/>
            </a:endParaRPr>
          </a:p>
          <a:p>
            <a:pPr marL="265189" marR="0" lvl="0" indent="-265189" algn="ctr" defTabSz="914400" rtl="0" eaLnBrk="0" fontAlgn="base" latinLnBrk="1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 pitchFamily="18" charset="-127"/>
                <a:cs typeface="+mn-cs"/>
              </a:rPr>
              <a:t>어떤 방식으로 일하시는가</a:t>
            </a:r>
            <a:r>
              <a:rPr kumimoji="0" lang="en-US" altLang="ko-KR" sz="1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 pitchFamily="18" charset="-127"/>
                <a:cs typeface="+mn-cs"/>
              </a:rPr>
              <a:t>?”</a:t>
            </a:r>
          </a:p>
          <a:p>
            <a:pPr marL="265189" marR="0" lvl="0" indent="-265189" algn="ctr" defTabSz="914400" rtl="0" eaLnBrk="0" fontAlgn="base" latinLnBrk="1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( </a:t>
            </a:r>
            <a:r>
              <a:rPr kumimoji="0" lang="ko-KR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빌립보서 </a:t>
            </a:r>
            <a:r>
              <a:rPr kumimoji="0" lang="en-US" altLang="ko-KR" sz="1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2:12~13 ) </a:t>
            </a:r>
            <a:endParaRPr kumimoji="0" lang="en-US" altLang="ko-KR" sz="111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부활B" panose="02030600000101010101" pitchFamily="18" charset="-127"/>
              <a:ea typeface="HY부활B" panose="02030600000101010101" pitchFamily="18" charset="-127"/>
              <a:cs typeface="+mn-cs"/>
            </a:endParaRPr>
          </a:p>
          <a:p>
            <a:pPr marL="265189" marR="0" lvl="0" indent="-265189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부활B" panose="02030600000101010101" pitchFamily="18" charset="-127"/>
              <a:ea typeface="HY부활B" panose="02030600000101010101" pitchFamily="18" charset="-127"/>
              <a:cs typeface="+mn-cs"/>
            </a:endParaRPr>
          </a:p>
          <a:p>
            <a:pPr marL="265189" marR="0" lvl="0" indent="-265189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부활B" panose="02030600000101010101" pitchFamily="18" charset="-127"/>
              <a:ea typeface="HY부활B" panose="02030600000101010101" pitchFamily="18" charset="-127"/>
              <a:cs typeface="+mn-cs"/>
            </a:endParaRPr>
          </a:p>
          <a:p>
            <a:pPr marL="265189" marR="0" lvl="0" indent="-265189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6A2D9-1D10-41FE-BD8E-A60A04C4D420}"/>
              </a:ext>
            </a:extLst>
          </p:cNvPr>
          <p:cNvSpPr txBox="1"/>
          <p:nvPr/>
        </p:nvSpPr>
        <p:spPr>
          <a:xfrm>
            <a:off x="9280050" y="5996226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부활B" panose="02030600000101010101" pitchFamily="18" charset="-127"/>
                <a:ea typeface="HY부활B" panose="02030600000101010101" pitchFamily="18" charset="-127"/>
                <a:cs typeface="+mn-cs"/>
              </a:rPr>
              <a:t>동탄명성교회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부활B" panose="02030600000101010101" pitchFamily="18" charset="-127"/>
              <a:ea typeface="HY부활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3F025-F5A0-4641-8D3F-397D4C9A0307}"/>
              </a:ext>
            </a:extLst>
          </p:cNvPr>
          <p:cNvSpPr txBox="1"/>
          <p:nvPr/>
        </p:nvSpPr>
        <p:spPr>
          <a:xfrm>
            <a:off x="672176" y="59903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부활B" panose="02030600000101010101" pitchFamily="18" charset="-127"/>
                <a:ea typeface="HY부활B" panose="02030600000101010101" pitchFamily="18" charset="-127"/>
                <a:cs typeface="+mn-cs"/>
              </a:rPr>
              <a:t>2022.01.09(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부활B" panose="02030600000101010101" pitchFamily="18" charset="-127"/>
                <a:ea typeface="HY부활B" panose="02030600000101010101" pitchFamily="18" charset="-127"/>
                <a:cs typeface="+mn-cs"/>
              </a:rPr>
              <a:t>주일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부활B" panose="02030600000101010101" pitchFamily="18" charset="-127"/>
                <a:ea typeface="HY부활B" panose="02030600000101010101" pitchFamily="18" charset="-127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2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>
            <a:extLst>
              <a:ext uri="{FF2B5EF4-FFF2-40B4-BE49-F238E27FC236}">
                <a16:creationId xmlns:a16="http://schemas.microsoft.com/office/drawing/2014/main" id="{AEB3DE19-B454-4D1E-91A6-A30B6248672C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3908" name="그룹 23">
              <a:extLst>
                <a:ext uri="{FF2B5EF4-FFF2-40B4-BE49-F238E27FC236}">
                  <a16:creationId xmlns:a16="http://schemas.microsoft.com/office/drawing/2014/main" id="{C4843A75-336B-4A55-AEDF-930B810F4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8A2E19DE-69F8-422A-8427-14410648E3AE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23911" name="TextBox 6">
                <a:extLst>
                  <a:ext uri="{FF2B5EF4-FFF2-40B4-BE49-F238E27FC236}">
                    <a16:creationId xmlns:a16="http://schemas.microsoft.com/office/drawing/2014/main" id="{0C91CFE0-5550-4A27-95F8-B54FC6A352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감사와 회개</a:t>
                </a:r>
                <a:r>
                  <a:rPr kumimoji="1" lang="en-US" altLang="ko-KR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(1)</a:t>
                </a:r>
                <a:endParaRPr kumimoji="1" lang="ko-KR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E108FC8-E22C-4B50-ABF7-E133BBB77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144EF57A-8A45-4F47-923C-A16D03EF3FA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E7AEBA-2238-4C5B-9697-61F944BB6FCB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힘 차게 큰 소리로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123907" name="TextBox 5">
            <a:extLst>
              <a:ext uri="{FF2B5EF4-FFF2-40B4-BE49-F238E27FC236}">
                <a16:creationId xmlns:a16="http://schemas.microsoft.com/office/drawing/2014/main" id="{86D0BD76-F6A8-435C-83B9-00DD873FA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36174"/>
            <a:ext cx="1164750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1.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 주여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두렵고 떨림으로 구원을 얻으라는 말씀이 무슨 말씀인지 확실히 알게 하시니 감사합니다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2.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주여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구원은 이미 은혜와 믿음으로 </a:t>
            </a:r>
            <a:r>
              <a:rPr kumimoji="1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받았어도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 구원의 완성을 위해서는 우리가 해야 할 과업이 있다는 것을 알게 하시니 감사합니다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3.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주여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하나님은 이미 구원받은 자들 속에서 역사하시어 우리로 하여금 소원을 두고 행하게 하신다는 것을 알게 하시니 감사합니다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그룹 12">
            <a:extLst>
              <a:ext uri="{FF2B5EF4-FFF2-40B4-BE49-F238E27FC236}">
                <a16:creationId xmlns:a16="http://schemas.microsoft.com/office/drawing/2014/main" id="{0EFDAB44-C574-4A27-8DA0-BAAD0561FA8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4932" name="그룹 23">
              <a:extLst>
                <a:ext uri="{FF2B5EF4-FFF2-40B4-BE49-F238E27FC236}">
                  <a16:creationId xmlns:a16="http://schemas.microsoft.com/office/drawing/2014/main" id="{FF8F7DF2-B412-49E8-B0A9-4692B2506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4370DCE4-7AD9-433D-B38C-43B432B2B478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24935" name="TextBox 6">
                <a:extLst>
                  <a:ext uri="{FF2B5EF4-FFF2-40B4-BE49-F238E27FC236}">
                    <a16:creationId xmlns:a16="http://schemas.microsoft.com/office/drawing/2014/main" id="{E1716F1B-FBDF-4F9C-9302-21E19AB9F2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감사와 회개</a:t>
                </a:r>
                <a:r>
                  <a:rPr kumimoji="1" lang="en-US" altLang="ko-KR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(2)</a:t>
                </a:r>
                <a:endParaRPr kumimoji="1" lang="ko-KR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70EE33F-F11D-44A1-8676-DA8D681B3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D3E672D0-AC3B-4D9F-98D7-2DC8419E7143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52D4D5-C8ED-48A0-8C77-66D39CEF411D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힘 차게 큰 소리로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124931" name="TextBox 5">
            <a:extLst>
              <a:ext uri="{FF2B5EF4-FFF2-40B4-BE49-F238E27FC236}">
                <a16:creationId xmlns:a16="http://schemas.microsoft.com/office/drawing/2014/main" id="{2925EC2C-6C8C-4A77-90DA-0DE07354B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495999"/>
            <a:ext cx="1158980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4.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 주여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하나님이 주시는 소원을 따라 충성하며 회개하는 자가 천국에도 들어가고 상도 받는다는 것을 알게 하시니 감사합니다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5.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주여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구원은 주님이 주시는 것이지만 우리가 구원을 얻기 위해서는 적극적으로 살아가야 함을 알게 하시니 감사합니다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6.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주여 주님이 내 속에 주시는 소원을 소홀히 </a:t>
            </a:r>
            <a:r>
              <a:rPr kumimoji="1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여겼나이다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용서해 주소서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>
            <a:extLst>
              <a:ext uri="{FF2B5EF4-FFF2-40B4-BE49-F238E27FC236}">
                <a16:creationId xmlns:a16="http://schemas.microsoft.com/office/drawing/2014/main" id="{CDEB2ABE-A79A-4AE0-B16D-AF26704BF10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>
              <a:extLst>
                <a:ext uri="{FF2B5EF4-FFF2-40B4-BE49-F238E27FC236}">
                  <a16:creationId xmlns:a16="http://schemas.microsoft.com/office/drawing/2014/main" id="{0B708CBD-0150-4775-BE42-F2CFC1524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B424894E-347E-40C3-B1CF-FCC4AB2EFD0F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25959" name="TextBox 6">
                <a:extLst>
                  <a:ext uri="{FF2B5EF4-FFF2-40B4-BE49-F238E27FC236}">
                    <a16:creationId xmlns:a16="http://schemas.microsoft.com/office/drawing/2014/main" id="{80779C26-85CF-423E-8D86-C94917A21A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누림의 결단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DB33CBC-F1BC-4332-921F-EFF144BA2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6ECCCB72-2FDF-499C-BAEA-F05FF710E18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0FEF6F-4C54-4902-9581-3FBC6B2BA788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힘 차게 큰 소리로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125955" name="TextBox 5">
            <a:extLst>
              <a:ext uri="{FF2B5EF4-FFF2-40B4-BE49-F238E27FC236}">
                <a16:creationId xmlns:a16="http://schemas.microsoft.com/office/drawing/2014/main" id="{8E5183DE-84EB-40C4-995F-E2D29DC0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04434"/>
            <a:ext cx="1162790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1.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 주여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이제는 적극적으로 살겠습니다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2.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주여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이제는 적극적으로 회개하겠습니다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3.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주여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이제는 적극적으로 소원을 따라 행하겠습니다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4.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주여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이제는 주께서 바라시는 소원에 집중하겠습니다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5.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주여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이제는 거만하거나 나태하지 않겠습니다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  <a:endParaRPr kumimoji="1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503020101020101" pitchFamily="18" charset="-127"/>
              <a:ea typeface="서울남산 장체BL" panose="020205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>
            <a:extLst>
              <a:ext uri="{FF2B5EF4-FFF2-40B4-BE49-F238E27FC236}">
                <a16:creationId xmlns:a16="http://schemas.microsoft.com/office/drawing/2014/main" id="{E5FE9D2C-7A39-4A5B-A946-D0F8E5E269E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>
              <a:extLst>
                <a:ext uri="{FF2B5EF4-FFF2-40B4-BE49-F238E27FC236}">
                  <a16:creationId xmlns:a16="http://schemas.microsoft.com/office/drawing/2014/main" id="{B21855C0-8DDC-49C1-BA44-592C33CB3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56490E0D-B8D9-456C-ADD2-B89E39B4AFE3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26983" name="TextBox 6">
                <a:extLst>
                  <a:ext uri="{FF2B5EF4-FFF2-40B4-BE49-F238E27FC236}">
                    <a16:creationId xmlns:a16="http://schemas.microsoft.com/office/drawing/2014/main" id="{90997BAE-7D7A-4BBF-9571-D85CAA727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명령과 선포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64B6E9F-B050-4627-8505-5055DA2D7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5432BB67-B7DC-45F5-8C73-67D2E15A1EC0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67F7FE-66AF-4A56-81B1-107B0282980A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힘 차게 큰 소리로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126979" name="TextBox 5">
            <a:extLst>
              <a:ext uri="{FF2B5EF4-FFF2-40B4-BE49-F238E27FC236}">
                <a16:creationId xmlns:a16="http://schemas.microsoft.com/office/drawing/2014/main" id="{4EEDCC4C-4B4E-471D-BD95-0E6EA882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04433"/>
            <a:ext cx="116649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1.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 이제까지 나로 하여금 가만히 있어도 구원이 완성될 수 있다고 속이는 악한 영들은 떠나가라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2.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이제 내가 예수의 이름으로 </a:t>
            </a:r>
            <a:r>
              <a:rPr kumimoji="1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명하노니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,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하나님께서 내 안에 불러 일으키는 소원에 반응치 못하게 한 악한 영들은 떠나가라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3.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내 영혼아 </a:t>
            </a:r>
            <a:r>
              <a:rPr kumimoji="1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깰지어다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내 영혼아 </a:t>
            </a:r>
            <a:r>
              <a:rPr kumimoji="1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깰지어다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4.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내 안에서 일하시는 하나님의 소원에 적극적으로 </a:t>
            </a:r>
            <a:r>
              <a:rPr kumimoji="1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반응할지어다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  <a:endParaRPr kumimoji="1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503020101020101" pitchFamily="18" charset="-127"/>
              <a:ea typeface="서울남산 장체BL" panose="020205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그룹 12">
            <a:extLst>
              <a:ext uri="{FF2B5EF4-FFF2-40B4-BE49-F238E27FC236}">
                <a16:creationId xmlns:a16="http://schemas.microsoft.com/office/drawing/2014/main" id="{E16A2236-6D9B-4259-8A6C-7374285D9924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8004" name="그룹 23">
              <a:extLst>
                <a:ext uri="{FF2B5EF4-FFF2-40B4-BE49-F238E27FC236}">
                  <a16:creationId xmlns:a16="http://schemas.microsoft.com/office/drawing/2014/main" id="{BD596522-9EEA-47BD-A0CF-5C44BF8F07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D194D3E-80B6-4BE7-A3B7-740FDA96586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28007" name="TextBox 6">
                <a:extLst>
                  <a:ext uri="{FF2B5EF4-FFF2-40B4-BE49-F238E27FC236}">
                    <a16:creationId xmlns:a16="http://schemas.microsoft.com/office/drawing/2014/main" id="{D022A49B-C30A-4B00-B81A-A58E10110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말씀의 핵심</a:t>
                </a:r>
                <a:r>
                  <a:rPr kumimoji="1" lang="en-US" altLang="ko-K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(1)</a:t>
                </a:r>
                <a:endParaRPr kumimoji="1" lang="ko-KR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206F9E8-6B2D-4615-8F64-6C8BB1390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91DE3241-61DB-4821-A469-F2ABE55390C3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CA60BB-B4C0-421E-8FAA-3C3F920A7B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힘 차게 큰 소리로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128003" name="TextBox 5">
            <a:extLst>
              <a:ext uri="{FF2B5EF4-FFF2-40B4-BE49-F238E27FC236}">
                <a16:creationId xmlns:a16="http://schemas.microsoft.com/office/drawing/2014/main" id="{027D3FB3-FBE3-414E-8081-A2827C24B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04434"/>
            <a:ext cx="11664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1.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구원은 믿음과 은혜로 받는 것이지만 가만히 있어야 보존된다는 생각은 잘못된 </a:t>
            </a:r>
            <a:r>
              <a:rPr kumimoji="1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것이로구나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2.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우리가 이미 구원을 </a:t>
            </a:r>
            <a:r>
              <a:rPr kumimoji="1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받았어도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 두렵고 떨림으로 나 자신을 위하여 구원을 완수해야 하는구나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3.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믿는 나는 주께서 내 안에서 불러일으키는 소원을 따라 적극적으로 살아가야 할 존재였구나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  <a:endParaRPr kumimoji="1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503020101020101" pitchFamily="18" charset="-127"/>
              <a:ea typeface="서울남산 장체BL" panose="020205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그룹 12">
            <a:extLst>
              <a:ext uri="{FF2B5EF4-FFF2-40B4-BE49-F238E27FC236}">
                <a16:creationId xmlns:a16="http://schemas.microsoft.com/office/drawing/2014/main" id="{E16A2236-6D9B-4259-8A6C-7374285D9924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8004" name="그룹 23">
              <a:extLst>
                <a:ext uri="{FF2B5EF4-FFF2-40B4-BE49-F238E27FC236}">
                  <a16:creationId xmlns:a16="http://schemas.microsoft.com/office/drawing/2014/main" id="{BD596522-9EEA-47BD-A0CF-5C44BF8F07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D194D3E-80B6-4BE7-A3B7-740FDA96586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28007" name="TextBox 6">
                <a:extLst>
                  <a:ext uri="{FF2B5EF4-FFF2-40B4-BE49-F238E27FC236}">
                    <a16:creationId xmlns:a16="http://schemas.microsoft.com/office/drawing/2014/main" id="{D022A49B-C30A-4B00-B81A-A58E10110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말씀의 핵심</a:t>
                </a:r>
                <a:r>
                  <a:rPr kumimoji="1" lang="en-US" altLang="ko-K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(2)</a:t>
                </a:r>
                <a:endParaRPr kumimoji="1" lang="ko-KR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206F9E8-6B2D-4615-8F64-6C8BB1390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91DE3241-61DB-4821-A469-F2ABE55390C3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CA60BB-B4C0-421E-8FAA-3C3F920A7B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힘 차게 큰 소리로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128003" name="TextBox 5">
            <a:extLst>
              <a:ext uri="{FF2B5EF4-FFF2-40B4-BE49-F238E27FC236}">
                <a16:creationId xmlns:a16="http://schemas.microsoft.com/office/drawing/2014/main" id="{027D3FB3-FBE3-414E-8081-A2827C24B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04434"/>
            <a:ext cx="1153377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4.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 아무리 열심이 산다고 해도 회개 없이는 주께서 주신 소원을 완수하기가 어렵구나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5.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주께서 주신 소원을 붙잡고 살아가는 자가 천국에도 들어가며 상급도 받게 되는구나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</a:t>
            </a:r>
          </a:p>
          <a:p>
            <a:pPr marL="495325" marR="0" lvl="0" indent="-495325" algn="l" defTabSz="60963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6. 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믿는 자는 언제나 주께서 주시는 소원에 민감해야 하는구나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503020101020101" pitchFamily="18" charset="-127"/>
                <a:ea typeface="서울남산 장체BL" panose="02020503020101020101" pitchFamily="18" charset="-127"/>
                <a:cs typeface="+mn-cs"/>
              </a:rPr>
              <a:t>.  </a:t>
            </a:r>
            <a:endParaRPr kumimoji="1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503020101020101" pitchFamily="18" charset="-127"/>
              <a:ea typeface="서울남산 장체BL" panose="020205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51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44D8E8-8186-4B0D-ADD3-BC9758229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1E185F4-E9A1-4C42-9789-9B12658AE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31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와이드스크린</PresentationFormat>
  <Paragraphs>39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20" baseType="lpstr">
      <vt:lpstr>HY부활B</vt:lpstr>
      <vt:lpstr>HY울릉도M</vt:lpstr>
      <vt:lpstr>굴림</vt:lpstr>
      <vt:lpstr>나눔바른고딕</vt:lpstr>
      <vt:lpstr>맑은 고딕</vt:lpstr>
      <vt:lpstr>서울남산 장체BL</vt:lpstr>
      <vt:lpstr>조선굵은고딕</vt:lpstr>
      <vt:lpstr>Arial</vt:lpstr>
      <vt:lpstr>Times New Roman</vt:lpstr>
      <vt:lpstr>Office 테마</vt:lpstr>
      <vt:lpstr>14_기본 디자인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1</cp:revision>
  <dcterms:created xsi:type="dcterms:W3CDTF">2022-01-09T03:39:10Z</dcterms:created>
  <dcterms:modified xsi:type="dcterms:W3CDTF">2022-01-09T03:39:55Z</dcterms:modified>
</cp:coreProperties>
</file>