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19"/>
  </p:handoutMasterIdLst>
  <p:sldIdLst>
    <p:sldId id="10844" r:id="rId4"/>
    <p:sldId id="1190" r:id="rId5"/>
    <p:sldId id="1199" r:id="rId6"/>
    <p:sldId id="1200" r:id="rId7"/>
    <p:sldId id="1265" r:id="rId8"/>
    <p:sldId id="1266" r:id="rId9"/>
    <p:sldId id="1267" r:id="rId10"/>
    <p:sldId id="1268" r:id="rId11"/>
    <p:sldId id="1189" r:id="rId12"/>
    <p:sldId id="1055" r:id="rId13"/>
    <p:sldId id="1063" r:id="rId14"/>
    <p:sldId id="1220" r:id="rId15"/>
    <p:sldId id="1057" r:id="rId16"/>
    <p:sldId id="1058" r:id="rId17"/>
    <p:sldId id="1150" r:id="rId18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2022-01-26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ko-KR" altLang="en-US" sz="35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요한서신강해</a:t>
            </a:r>
            <a:r>
              <a:rPr kumimoji="0" lang="en-US" altLang="ko-KR" sz="3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(09)[</a:t>
            </a:r>
            <a:r>
              <a:rPr kumimoji="0" lang="ko-KR" altLang="en-US" sz="3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최종회</a:t>
            </a:r>
            <a:r>
              <a:rPr kumimoji="0" lang="en-US" altLang="ko-KR" sz="3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]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 안에서 행하는 것과 </a:t>
            </a:r>
            <a:endParaRPr lang="en-US" altLang="ko-KR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교회의 지도자에 대한 책망 및 칭찬</a:t>
            </a:r>
            <a:r>
              <a:rPr lang="en-US" altLang="ko-KR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요한삼서 </a:t>
            </a:r>
            <a:r>
              <a:rPr lang="en-US" altLang="ko-K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1:1~15)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99293" y="202395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- 2022.01.26(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2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교회의 참된 지도자는 과연 어떤 사람인지를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그리스도를 대신하여 복음의 진리를 전파하는 영적인 지도자들을 영접하고 그들을 접대하며 그들의 필요를 채워주는 지도자가 교회의 참된 지도자인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자신이 직접 복음을 전파하지 못한다고 할지라도 복음의 진리를 전파하는 사역자를 돕는 것이 곧 진리의 복음의 동역자가 되는 것임을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최전방에 가서 말씀을 전하는 주의 종들을 기도와 물질로 돕고 후원하는 일은 성도의 마땅한 바라는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선교자가 전방의 군인이라면 물질과 기도로 후원하는 성도는 병참과 보급을 담당하는 후방선교사인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악한 지도자가 아니라 선하고 충성된 지도자를 본받고 복음전파사업에 힘을 써야 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악한 자는 으뜸되기를 좋아하고 섬기지 아니하며 군림하는 것을 좋아한다는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하나님께서는 때가 되면 반드시 악한 자를 심판하신다는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하나님께서 내게 맡기신 귀한 본분을 때때로 망각하며 불평도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하였나이다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용서해주소서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02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선한 자와 악한 자를 제대로 분별하겠습니다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말씀사역자와 협력을 잘 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기도와 물질의 선교사가 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선한 일꾼이 되겠습니다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섬기는 자가 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16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기도와 물질로 후원하는 후방선교사는 선교사가 아니라고 꼬드기는 악한 영들은 떠나가라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너도 교회의 지도자가 되었으니 남을 심판하고 책망하여 교회 위에 군림하라고 꼬드기는 악한 영들은 떠나가라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7416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섬기며 사랑하며 자신의 위치에서 충성하고 최선을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다할지어다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복음사역자와 성도는 오직 진리를 사수하는 자라야 하는구나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복음사역자를 영접하고 접대하고 돕는 것이 곧 사역자와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동역하는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일이었구나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기도와 물질로 후원하는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성도야말로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병참과 보급을 담당하는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후방선교사였구나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으뜸되기를 좋아하고 섬기지 않을 때에 거기에서 악한 지도자가 나오는구나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하나님은 속히 악한 자를 심판하러 오시는구나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요한삼서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요삼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1:1~15 )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장로는 사랑하는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가이오에게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편지한다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 자신은 진리 안에서 너를 사랑하고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 혼이 형통하게 되고 있는 것 같이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나는 네가 모든 것들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범사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 대하여 형통하게 되고 그리고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강건하게 되기를 기도하고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형제들이 오면서 그리고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있는 진리를 증언하고 있기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네가 진리 안에서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걸어다니고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있다고 하니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심히 기뻐하였다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이것들보다 더 큰 기쁨을 갖고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내가 내게 속한 자녀들이 진리 안에서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걸어다니고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있는 것을 듣기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무엇을 실천하든지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형제들과 낯선 자들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나그네들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안으로 신실한 것을 행하고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그들이 교회 앞에서 너의 사랑을 증언하였다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하나님께 합당하게 전송한 후에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그들에게 좋게 행할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7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왜냐하면 그들이 그 이름을 위하여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밖으로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나갔기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이방인들로부터 아무 것도 취하지 않고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그러므로 우리 자신들은 이러한 자들을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영접하는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받아들이는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 마땅하다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영접해야 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영접할 의무가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진리에게 동역자들이 되게 하려 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무엇인가를 교회에 썼다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그들 중에 첫째 되기를 좋아하는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디오드레베가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우리를 영접하지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맞아들이지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아니하고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011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 때문에 만일 내가 간다면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나는 그의 행한 일들을 상기할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기억할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그가 행하고 있는 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악한 말들로 우리를 헐뜯고 있는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이것들로 인하여 만족하고 있지 않으면서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그이 자신은 그 형제들을 영접하지도 않고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영접하기를 갈망하고 있는 자들을 금하고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그가 교회로부터 쫓아내고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사랑하는 자여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너는 악한 것을 본받지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선한 것을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본받고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선을 행하고 있는 자는 하나님에서부터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악을 행하고 있는 자는 하나님을 본 채 있지 않다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데메드리오에게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그것은 모든 사람들에 의하여 그리고 진리에 의하여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증언을 받은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 자신들은 역시 증언한다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너는 우리의 증언이 참이라는 것을 알아온 채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단번에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쓸 것으로 많은 것들을 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그러나 나는 잉크나 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갈대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쓰는 것을 원하지 않는다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284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나는 즉시 너를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단번에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보기를 소망하고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그리하여 입이 입을 향하여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발설할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평강이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있을지어다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여러 친구들이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인사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문안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너도 친구들에게 이름을 따라서 인사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문안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(09)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요삼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1:1~15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925</Words>
  <Application>Microsoft Office PowerPoint</Application>
  <PresentationFormat>와이드스크린</PresentationFormat>
  <Paragraphs>78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8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215</cp:revision>
  <cp:lastPrinted>2020-06-23T15:50:44Z</cp:lastPrinted>
  <dcterms:created xsi:type="dcterms:W3CDTF">2020-03-24T07:24:09Z</dcterms:created>
  <dcterms:modified xsi:type="dcterms:W3CDTF">2022-01-26T06:51:40Z</dcterms:modified>
</cp:coreProperties>
</file>