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1"/>
  </p:handoutMasterIdLst>
  <p:sldIdLst>
    <p:sldId id="1263" r:id="rId4"/>
    <p:sldId id="1190" r:id="rId5"/>
    <p:sldId id="1268" r:id="rId6"/>
    <p:sldId id="10875" r:id="rId7"/>
    <p:sldId id="10876" r:id="rId8"/>
    <p:sldId id="10877" r:id="rId9"/>
    <p:sldId id="10878" r:id="rId10"/>
    <p:sldId id="10879" r:id="rId11"/>
    <p:sldId id="1189" r:id="rId12"/>
    <p:sldId id="1055" r:id="rId13"/>
    <p:sldId id="1063" r:id="rId14"/>
    <p:sldId id="10872" r:id="rId15"/>
    <p:sldId id="10887" r:id="rId16"/>
    <p:sldId id="1057" r:id="rId17"/>
    <p:sldId id="1058" r:id="rId18"/>
    <p:sldId id="1150" r:id="rId19"/>
    <p:sldId id="10848" r:id="rId20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EA8516"/>
    <a:srgbClr val="FF6600"/>
    <a:srgbClr val="94C2BF"/>
    <a:srgbClr val="66FF66"/>
    <a:srgbClr val="FFCC00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429" autoAdjust="0"/>
  </p:normalViewPr>
  <p:slideViewPr>
    <p:cSldViewPr snapToGrid="0" showGuides="1">
      <p:cViewPr varScale="1">
        <p:scale>
          <a:sx n="110" d="100"/>
          <a:sy n="110" d="100"/>
        </p:scale>
        <p:origin x="5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2022-04-20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fontScale="92500"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- </a:t>
            </a:r>
            <a:r>
              <a:rPr kumimoji="0" lang="ko-KR" altLang="en-US" sz="35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야고보서강해</a:t>
            </a: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(04)-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올바른 혀의 사용과 </a:t>
            </a:r>
            <a:endParaRPr lang="en-US" altLang="ko-K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위로부터 난 하나님의 지혜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야고보서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3:1~18 )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84866" y="2023950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- 2022.04.20(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5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‘행함으로 입증되는 믿음’ 뿐만 아니라 ‘말의 올바른 사용으로 입증되는 </a:t>
            </a:r>
            <a:r>
              <a:rPr lang="ko-KR" altLang="en-US" sz="36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믿음’과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‘하늘의 지혜를 사용함으로 입증되는 </a:t>
            </a:r>
            <a:r>
              <a:rPr lang="ko-KR" altLang="en-US" sz="36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믿음’이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필요하다는 것을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지도자가 되어 더 큰 심판을 받지 않으려면 자신의 말과 지혜에 책임을 질 줄 알아야 하며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그것을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예수님처럼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사용할 줄 알아야 한다는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혀는 온 몸의 작은 지체이지만 엄청난 영향력과 파괴력을 지녔다는 것을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24340" y="1582934"/>
            <a:ext cx="1154331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말의 실수가 없는 자가 온전한 자라는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혀의 말은 수원지가 두 개로서 천국과 지옥에서 나오기 때문에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찬송과 저주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단물과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쓴물이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나올 수 있다는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혀를 통제하지 못하면 온 몸을 오염시키고 생의 바퀴를 불태워 악과 독으로 사람을 해할 수 있다는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모든 동물은 길들일 수 있으나 혀는 길들일 사람이 없다는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누구든지 지혜와 총명을 가진 교사가 되려면 자신의 선행과 지혜의 온유함으로 열매를 보여야 한다는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독한 시기와 이기적인 당파심을 갖고 있는 자는 교사가 되어서는 안 된다는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9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세상적인 지혜는 땅 위의 것이요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정욕적이요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귀신적인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특성을 가지고 있음을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하나님이 주신 지혜는 성결하고 화평하고 관용하고 양순하며 긍휼과 선한 열매가 가득하고 편견과 거짓이 없다는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말과 지혜에 있어서 주님을 온전히 따르지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못했나이다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용서해주소서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16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함부로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선생되지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않겠습니다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말을 조심하겠습니다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입으로 하나님을 찬송하고 사람을 축복하는 말을 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악한 사탄의 지혜를 사용하지 않겠습니다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오직 예수님의 지혜와 총명으로 말하겠습니다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이제까지 나로 하여금 혀를 통제하지 못하도록 독한 시기심과 이기적인 야심으로 부추긴 악한 영들은 떠나가라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 세상에는 사탄이 주는 악한 지혜가 있다는 것을 전혀 눈치채지 못하게 하는 악한 영들은 결박을 받으라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항상 말을 소금으로 고르게 하듯 조심하고 주님의 지혜와 총명만을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따를지어다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말씀의 핵심</a:t>
                </a: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1.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선생은 더 큰 심판을 받을 줄 알고 말에 항상 책임을 다하는 자세로 가르쳐야 하는구나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2.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혀는 지체 중 작은 것이지만 영향력과 파괴력이 정말 대단하구나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3.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혀는 불과 같아서 길들이기가 어렵다고 할지라도 말이 지옥불에서 나오지 않게 해야 하는구나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4.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독한 시기심과 이기적인 야심을 가진 교사는 혼란과 악한 일만 가중시키는구나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5.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예수님이 주시는 지혜와 총명을 따르는 자는 하늘의 속한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8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가지 지혜의 특성을 가지고 있구나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lang="en-US" altLang="ko-KR" sz="3600" dirty="0">
              <a:solidFill>
                <a:schemeClr val="tx2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CA724347-2183-47E1-AB4C-BE8D963F3806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1" name="그룹 44">
              <a:extLst>
                <a:ext uri="{FF2B5EF4-FFF2-40B4-BE49-F238E27FC236}">
                  <a16:creationId xmlns:a16="http://schemas.microsoft.com/office/drawing/2014/main" id="{FB241A2E-F9E5-40BF-89D8-FC7339CB9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D80E0EB3-7015-4EFD-8888-32CD1567F939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78F66511-9308-44E9-87BD-AEF32D29C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B7DCA50-3863-4A8F-8F48-7FC089EFB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851A720-1ED4-4647-8C61-94FF2095B6D8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90763B-82D0-4ACA-AA9B-9F4CF7144587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3704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야고보서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야고보서 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3:1~18 )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더 큰 심판을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받을 것이라는 사실을 알아차린 채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많은 선생들이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되려고 하지 말라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모두가 많은 것을 실수하기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누군가 말 가운데에 실수가 없다면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이이는 온 몸도 역시 능히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단번에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재갈 물릴 수 있는 온전한 남자다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만일 말들의 재갈을 그 입들 안으로 물린다면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그것이 우리에게 의지하게 되기 위해서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그러면 우리는 그것들의 온 몸도 이끄는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인도하는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또한 그렇게 큰 배들을 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거친 바람들에 의하여 밀려가고 있지만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그것은 곧게 하는 이의 빠른 움직임이 원하는 곳으로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가장 작은 키에 의하여 인도된다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이와같이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역시 혀도 작은 지체이다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큰 것들을 자랑한다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허풍떤다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보라 얼마나 작은 불이 얼마나 큰 숲을 태우고 있는지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그리하여 혀는 곧 불이다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혀는 불의의 세상이다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혀는 우리의 지체들 안에서 온 몸을 더럽히면서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오염시키면서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삶의 수레바퀴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생의 과정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를 불태우고 있으면서 그리고 지옥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게헨나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 의하여 불태워지게 있으면서 놓여진다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52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들짐승들과 새들과 기는 것들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파충류 혹은 뱀들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과 바다의 것들의 모든 종류가 길들여진다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그것이 사람의 종류에게 길들여진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사람들 중의 아무도 혀를 능히 길들이는 것을 할 수는 없다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불안정한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정함이 없는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일정하지 아니하는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악이요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치명적인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죽음을 가져오는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독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 어떤 것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으로 가득하다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안에서 우리가 주님과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혹은 ‘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주님이시자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’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아버지를 찬송한다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이것 안에서 우리는 하나님의 닮음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형상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을 따라서 지어진 채 있는 사람들을 저주한다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556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바로 그 동일한 입에서부터 찬송과 저주가 나오고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!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이것들이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이와같이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되는 것은 마땅하지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합당하지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샘이 그것의 구멍으로부터 조금이라도 단 것과 쓴 것을 뿜어내고 있는 것은 아니지 않느냐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어떻게 무화과나무가 감람 열매들을 혹은 포도나무가 무화과들을 만들 수 있는 것은 아니지 않느냐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이렇게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이러한 방식으로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짠 것으로 단 물을 만들 수 있는 것도 아니지 않느냐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701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너희들 가운데에 누가 지혜롭고 그리고 총명한 이로 있느냐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?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그는 선한 처신으로부터 지혜의 온유함 안에서 그의 행위들을 보여라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만일 너희의 마음 속에 쓰디쓴 시기와 비열한 본성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이기적인 야심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파당심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을 가지고 있다면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자랑하지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진리를 반대하여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거슬러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거짓말하지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이러한 지혜는 위로부터 내려오고 있는 것이 아니요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땅에 속한 것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세상적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이요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혼적인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천성적인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귀신과 같은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악령에게서 기인하는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705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그곳에 시기와 비열한 본성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다툼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이기적인 마음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있고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거기에 소요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혼란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와 모든 악한 실제 행위가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위로부터인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지혜는 첫째로 순결하다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다음은 화평하고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평화롭고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온화하며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관용하며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순종 잘하고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양순하고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긍휼과 선한 열매들이 가득하고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치우치지 않고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편견이 없고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거짓이 없다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의의 열매는 평화 안에서 평화를 만들고 있는 자들에게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씨뿌려지고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697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(04)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 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3:1~18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8509</TotalTime>
  <Words>1160</Words>
  <Application>Microsoft Office PowerPoint</Application>
  <PresentationFormat>와이드스크린</PresentationFormat>
  <Paragraphs>89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30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232</cp:revision>
  <cp:lastPrinted>2020-06-23T15:50:44Z</cp:lastPrinted>
  <dcterms:created xsi:type="dcterms:W3CDTF">2020-03-24T07:24:09Z</dcterms:created>
  <dcterms:modified xsi:type="dcterms:W3CDTF">2022-04-20T12:42:02Z</dcterms:modified>
</cp:coreProperties>
</file>